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8" r:id="rId2"/>
    <p:sldId id="314" r:id="rId3"/>
    <p:sldId id="263" r:id="rId4"/>
    <p:sldId id="264" r:id="rId5"/>
    <p:sldId id="265" r:id="rId6"/>
    <p:sldId id="267" r:id="rId7"/>
    <p:sldId id="268" r:id="rId8"/>
    <p:sldId id="270" r:id="rId9"/>
    <p:sldId id="323" r:id="rId10"/>
    <p:sldId id="272" r:id="rId11"/>
    <p:sldId id="273" r:id="rId12"/>
    <p:sldId id="275" r:id="rId13"/>
    <p:sldId id="324" r:id="rId14"/>
    <p:sldId id="277" r:id="rId15"/>
    <p:sldId id="333" r:id="rId16"/>
    <p:sldId id="281" r:id="rId17"/>
    <p:sldId id="287" r:id="rId18"/>
    <p:sldId id="321" r:id="rId19"/>
    <p:sldId id="326" r:id="rId20"/>
    <p:sldId id="325" r:id="rId21"/>
    <p:sldId id="330" r:id="rId22"/>
    <p:sldId id="311" r:id="rId23"/>
    <p:sldId id="328" r:id="rId24"/>
    <p:sldId id="329" r:id="rId25"/>
    <p:sldId id="331" r:id="rId26"/>
    <p:sldId id="332" r:id="rId27"/>
    <p:sldId id="312" r:id="rId28"/>
    <p:sldId id="313" r:id="rId29"/>
  </p:sldIdLst>
  <p:sldSz cx="9144000" cy="6858000" type="screen4x3"/>
  <p:notesSz cx="6858000" cy="9144000"/>
  <p:defaultTextStyle>
    <a:defPPr>
      <a:defRPr lang="en-US"/>
    </a:defPPr>
    <a:lvl1pPr algn="l" rtl="0" fontAlgn="base">
      <a:spcBef>
        <a:spcPct val="50000"/>
      </a:spcBef>
      <a:spcAft>
        <a:spcPct val="0"/>
      </a:spcAft>
      <a:defRPr sz="2400" kern="1200">
        <a:solidFill>
          <a:schemeClr val="tx1"/>
        </a:solidFill>
        <a:latin typeface="Arial" charset="0"/>
        <a:ea typeface="+mn-ea"/>
        <a:cs typeface="Arial" charset="0"/>
      </a:defRPr>
    </a:lvl1pPr>
    <a:lvl2pPr marL="457200" algn="l" rtl="0" fontAlgn="base">
      <a:spcBef>
        <a:spcPct val="50000"/>
      </a:spcBef>
      <a:spcAft>
        <a:spcPct val="0"/>
      </a:spcAft>
      <a:defRPr sz="2400" kern="1200">
        <a:solidFill>
          <a:schemeClr val="tx1"/>
        </a:solidFill>
        <a:latin typeface="Arial" charset="0"/>
        <a:ea typeface="+mn-ea"/>
        <a:cs typeface="Arial" charset="0"/>
      </a:defRPr>
    </a:lvl2pPr>
    <a:lvl3pPr marL="914400" algn="l" rtl="0" fontAlgn="base">
      <a:spcBef>
        <a:spcPct val="50000"/>
      </a:spcBef>
      <a:spcAft>
        <a:spcPct val="0"/>
      </a:spcAft>
      <a:defRPr sz="2400" kern="1200">
        <a:solidFill>
          <a:schemeClr val="tx1"/>
        </a:solidFill>
        <a:latin typeface="Arial" charset="0"/>
        <a:ea typeface="+mn-ea"/>
        <a:cs typeface="Arial" charset="0"/>
      </a:defRPr>
    </a:lvl3pPr>
    <a:lvl4pPr marL="1371600" algn="l" rtl="0" fontAlgn="base">
      <a:spcBef>
        <a:spcPct val="50000"/>
      </a:spcBef>
      <a:spcAft>
        <a:spcPct val="0"/>
      </a:spcAft>
      <a:defRPr sz="2400" kern="1200">
        <a:solidFill>
          <a:schemeClr val="tx1"/>
        </a:solidFill>
        <a:latin typeface="Arial" charset="0"/>
        <a:ea typeface="+mn-ea"/>
        <a:cs typeface="Arial" charset="0"/>
      </a:defRPr>
    </a:lvl4pPr>
    <a:lvl5pPr marL="1828800" algn="l" rtl="0" fontAlgn="base">
      <a:spcBef>
        <a:spcPct val="5000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67A8"/>
    <a:srgbClr val="BAE4C9"/>
    <a:srgbClr val="256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3" autoAdjust="0"/>
    <p:restoredTop sz="93880" autoAdjust="0"/>
  </p:normalViewPr>
  <p:slideViewPr>
    <p:cSldViewPr>
      <p:cViewPr>
        <p:scale>
          <a:sx n="66" d="100"/>
          <a:sy n="66" d="100"/>
        </p:scale>
        <p:origin x="792"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EB32E5-F672-48DD-A180-130F56CDBBFB}" type="doc">
      <dgm:prSet loTypeId="urn:microsoft.com/office/officeart/2009/3/layout/IncreasingArrowsProcess" loCatId="process" qsTypeId="urn:microsoft.com/office/officeart/2005/8/quickstyle/3d4" qsCatId="3D" csTypeId="urn:microsoft.com/office/officeart/2005/8/colors/colorful2" csCatId="colorful" phldr="1"/>
      <dgm:spPr/>
      <dgm:t>
        <a:bodyPr/>
        <a:lstStyle/>
        <a:p>
          <a:endParaRPr lang="es-ES"/>
        </a:p>
      </dgm:t>
    </dgm:pt>
    <dgm:pt modelId="{F0C732E7-542B-4C39-A74D-DA2DD299702C}">
      <dgm:prSet phldrT="[Text]" custT="1"/>
      <dgm:spPr>
        <a:xfrm>
          <a:off x="412732" y="16926"/>
          <a:ext cx="7404134" cy="1076768"/>
        </a:xfrm>
        <a:prstGeom prst="rightArrow">
          <a:avLst>
            <a:gd name="adj1" fmla="val 50000"/>
            <a:gd name="adj2" fmla="val 50000"/>
          </a:avLst>
        </a:prstGeom>
        <a:solidFill>
          <a:srgbClr val="2564B1"/>
        </a:solidFill>
      </dgm:spPr>
      <dgm:t>
        <a:bodyPr/>
        <a:lstStyle/>
        <a:p>
          <a:r>
            <a:rPr lang="es-ES" sz="2400" b="1" kern="1200" dirty="0">
              <a:solidFill>
                <a:schemeClr val="lt1"/>
              </a:solidFill>
              <a:latin typeface="+mn-lt"/>
              <a:ea typeface="+mn-ea"/>
              <a:cs typeface="+mn-cs"/>
            </a:rPr>
            <a:t>2010-2017</a:t>
          </a:r>
        </a:p>
      </dgm:t>
    </dgm:pt>
    <dgm:pt modelId="{48B9D8EE-9B47-436A-8211-67E3359A1C3A}" type="parTrans" cxnId="{8B2E5032-D00B-4746-98C2-AED44A38C226}">
      <dgm:prSet/>
      <dgm:spPr/>
      <dgm:t>
        <a:bodyPr/>
        <a:lstStyle/>
        <a:p>
          <a:endParaRPr lang="es-ES"/>
        </a:p>
      </dgm:t>
    </dgm:pt>
    <dgm:pt modelId="{0E5FAB89-575B-4B6E-8077-4A095B37C196}" type="sibTrans" cxnId="{8B2E5032-D00B-4746-98C2-AED44A38C226}">
      <dgm:prSet/>
      <dgm:spPr/>
      <dgm:t>
        <a:bodyPr/>
        <a:lstStyle/>
        <a:p>
          <a:endParaRPr lang="es-ES"/>
        </a:p>
      </dgm:t>
    </dgm:pt>
    <dgm:pt modelId="{427A02C4-F80C-47D0-826F-C00A1B53AF96}">
      <dgm:prSet phldrT="[Text]"/>
      <dgm:spPr>
        <a:xfrm>
          <a:off x="412732" y="884256"/>
          <a:ext cx="1368432" cy="1977120"/>
        </a:xfrm>
        <a:prstGeom prst="rect">
          <a:avLst/>
        </a:prstGeom>
      </dgm:spPr>
      <dgm:t>
        <a:bodyPr/>
        <a:lstStyle/>
        <a:p>
          <a:r>
            <a:rPr lang="es-ES" b="1" dirty="0">
              <a:solidFill>
                <a:srgbClr val="1867A8"/>
              </a:solidFill>
              <a:latin typeface="Calibri"/>
              <a:ea typeface="+mn-ea"/>
              <a:cs typeface="+mn-cs"/>
            </a:rPr>
            <a:t>WIPO</a:t>
          </a:r>
        </a:p>
        <a:p>
          <a:r>
            <a:rPr lang="es-ES" b="1" dirty="0" err="1">
              <a:solidFill>
                <a:srgbClr val="1867A8"/>
              </a:solidFill>
              <a:latin typeface="Calibri"/>
              <a:ea typeface="+mn-ea"/>
              <a:cs typeface="+mn-cs"/>
            </a:rPr>
            <a:t>Patent</a:t>
          </a:r>
          <a:r>
            <a:rPr lang="es-ES" b="1" dirty="0">
              <a:solidFill>
                <a:srgbClr val="1867A8"/>
              </a:solidFill>
              <a:latin typeface="Calibri"/>
              <a:ea typeface="+mn-ea"/>
              <a:cs typeface="+mn-cs"/>
            </a:rPr>
            <a:t> </a:t>
          </a:r>
          <a:r>
            <a:rPr lang="es-ES" b="1" dirty="0" err="1">
              <a:solidFill>
                <a:srgbClr val="1867A8"/>
              </a:solidFill>
              <a:latin typeface="Calibri"/>
              <a:ea typeface="+mn-ea"/>
              <a:cs typeface="+mn-cs"/>
            </a:rPr>
            <a:t>Landscape</a:t>
          </a:r>
          <a:r>
            <a:rPr lang="es-ES" b="1" dirty="0">
              <a:solidFill>
                <a:srgbClr val="1867A8"/>
              </a:solidFill>
              <a:latin typeface="Calibri"/>
              <a:ea typeface="+mn-ea"/>
              <a:cs typeface="+mn-cs"/>
            </a:rPr>
            <a:t> </a:t>
          </a:r>
        </a:p>
        <a:p>
          <a:r>
            <a:rPr lang="es-ES" b="1" dirty="0" err="1">
              <a:solidFill>
                <a:srgbClr val="1867A8"/>
              </a:solidFill>
              <a:latin typeface="Calibri"/>
              <a:ea typeface="+mn-ea"/>
              <a:cs typeface="+mn-cs"/>
            </a:rPr>
            <a:t>Reports</a:t>
          </a:r>
          <a:endParaRPr lang="es-ES" b="1" dirty="0">
            <a:solidFill>
              <a:srgbClr val="1867A8"/>
            </a:solidFill>
            <a:latin typeface="Calibri"/>
            <a:ea typeface="+mn-ea"/>
            <a:cs typeface="+mn-cs"/>
          </a:endParaRPr>
        </a:p>
      </dgm:t>
    </dgm:pt>
    <dgm:pt modelId="{5B89ECE6-2B73-4C3B-9FB3-84EB1716A275}" type="parTrans" cxnId="{4EAD8D21-A76A-4F6F-940C-1271DD7CB43C}">
      <dgm:prSet/>
      <dgm:spPr/>
      <dgm:t>
        <a:bodyPr/>
        <a:lstStyle/>
        <a:p>
          <a:endParaRPr lang="es-ES"/>
        </a:p>
      </dgm:t>
    </dgm:pt>
    <dgm:pt modelId="{84D2A5DB-1DC8-441D-96D9-E0C7A3F03895}" type="sibTrans" cxnId="{4EAD8D21-A76A-4F6F-940C-1271DD7CB43C}">
      <dgm:prSet/>
      <dgm:spPr/>
      <dgm:t>
        <a:bodyPr/>
        <a:lstStyle/>
        <a:p>
          <a:endParaRPr lang="es-ES"/>
        </a:p>
      </dgm:t>
    </dgm:pt>
    <dgm:pt modelId="{FD3E3DB3-CF77-4012-9BA0-8BD22BCCBA96}">
      <dgm:prSet phldrT="[Text]" custT="1"/>
      <dgm:spPr>
        <a:xfrm>
          <a:off x="1768190" y="375804"/>
          <a:ext cx="1511075" cy="1076768"/>
        </a:xfrm>
        <a:prstGeom prst="rightArrow">
          <a:avLst>
            <a:gd name="adj1" fmla="val 50000"/>
            <a:gd name="adj2" fmla="val 50000"/>
          </a:avLst>
        </a:prstGeom>
        <a:solidFill>
          <a:srgbClr val="0070C0"/>
        </a:solidFill>
      </dgm:spPr>
      <dgm:t>
        <a:bodyPr/>
        <a:lstStyle/>
        <a:p>
          <a:pPr marL="0" lvl="0" indent="0" algn="l" defTabSz="1066800">
            <a:lnSpc>
              <a:spcPct val="90000"/>
            </a:lnSpc>
            <a:spcBef>
              <a:spcPct val="0"/>
            </a:spcBef>
            <a:spcAft>
              <a:spcPct val="35000"/>
            </a:spcAft>
            <a:buNone/>
          </a:pPr>
          <a:r>
            <a:rPr lang="es-ES" sz="2200" b="1" kern="1200">
              <a:solidFill>
                <a:srgbClr val="FFFFFF"/>
              </a:solidFill>
              <a:latin typeface="Arial"/>
              <a:ea typeface="+mn-ea"/>
              <a:cs typeface="Arial"/>
            </a:rPr>
            <a:t>2013-2014</a:t>
          </a:r>
          <a:endParaRPr lang="es-ES" sz="2200" b="1" kern="1200" dirty="0">
            <a:solidFill>
              <a:srgbClr val="FFFFFF"/>
            </a:solidFill>
            <a:latin typeface="Arial"/>
            <a:ea typeface="+mn-ea"/>
            <a:cs typeface="Arial"/>
          </a:endParaRPr>
        </a:p>
      </dgm:t>
    </dgm:pt>
    <dgm:pt modelId="{19220DA8-840D-443D-B1DD-2982E2401EA3}" type="parTrans" cxnId="{E0D64E30-9BD1-43B7-A583-34613A4055CC}">
      <dgm:prSet/>
      <dgm:spPr/>
      <dgm:t>
        <a:bodyPr/>
        <a:lstStyle/>
        <a:p>
          <a:endParaRPr lang="es-ES"/>
        </a:p>
      </dgm:t>
    </dgm:pt>
    <dgm:pt modelId="{0FE2FEE8-AED7-4D10-A48B-2D897CA28E1F}" type="sibTrans" cxnId="{E0D64E30-9BD1-43B7-A583-34613A4055CC}">
      <dgm:prSet/>
      <dgm:spPr/>
      <dgm:t>
        <a:bodyPr/>
        <a:lstStyle/>
        <a:p>
          <a:endParaRPr lang="es-ES"/>
        </a:p>
      </dgm:t>
    </dgm:pt>
    <dgm:pt modelId="{CF75D503-A5FE-494A-A743-66EBDA4A9455}">
      <dgm:prSet phldrT="[Text]"/>
      <dgm:spPr>
        <a:xfrm>
          <a:off x="1822247" y="1243318"/>
          <a:ext cx="1368432" cy="1977120"/>
        </a:xfrm>
        <a:prstGeom prst="rect">
          <a:avLst/>
        </a:prstGeom>
      </dgm:spPr>
      <dgm:t>
        <a:bodyPr/>
        <a:lstStyle/>
        <a:p>
          <a:r>
            <a:rPr lang="es-ES" b="1" dirty="0" err="1">
              <a:solidFill>
                <a:srgbClr val="0070C0"/>
              </a:solidFill>
              <a:latin typeface="Calibri"/>
              <a:ea typeface="+mn-ea"/>
              <a:cs typeface="+mn-cs"/>
            </a:rPr>
            <a:t>Guidelines</a:t>
          </a:r>
          <a:r>
            <a:rPr lang="es-ES" b="1" dirty="0">
              <a:solidFill>
                <a:srgbClr val="0070C0"/>
              </a:solidFill>
              <a:latin typeface="Calibri"/>
              <a:ea typeface="+mn-ea"/>
              <a:cs typeface="+mn-cs"/>
            </a:rPr>
            <a:t> </a:t>
          </a:r>
          <a:r>
            <a:rPr lang="es-ES" b="1" dirty="0" err="1">
              <a:solidFill>
                <a:srgbClr val="0070C0"/>
              </a:solidFill>
              <a:latin typeface="Calibri"/>
              <a:ea typeface="+mn-ea"/>
              <a:cs typeface="+mn-cs"/>
            </a:rPr>
            <a:t>for</a:t>
          </a:r>
          <a:r>
            <a:rPr lang="es-ES" b="1" dirty="0">
              <a:solidFill>
                <a:srgbClr val="0070C0"/>
              </a:solidFill>
              <a:latin typeface="Calibri"/>
              <a:ea typeface="+mn-ea"/>
              <a:cs typeface="+mn-cs"/>
            </a:rPr>
            <a:t> </a:t>
          </a:r>
        </a:p>
        <a:p>
          <a:r>
            <a:rPr lang="es-ES" b="1" dirty="0" err="1">
              <a:solidFill>
                <a:srgbClr val="0070C0"/>
              </a:solidFill>
              <a:latin typeface="Calibri"/>
              <a:ea typeface="+mn-ea"/>
              <a:cs typeface="+mn-cs"/>
            </a:rPr>
            <a:t>Preparing</a:t>
          </a:r>
          <a:br>
            <a:rPr lang="es-ES" b="1" dirty="0">
              <a:solidFill>
                <a:srgbClr val="0070C0"/>
              </a:solidFill>
              <a:latin typeface="Calibri"/>
              <a:ea typeface="+mn-ea"/>
              <a:cs typeface="+mn-cs"/>
            </a:rPr>
          </a:br>
          <a:r>
            <a:rPr lang="es-ES" b="1" dirty="0" err="1">
              <a:solidFill>
                <a:srgbClr val="0070C0"/>
              </a:solidFill>
              <a:latin typeface="Calibri"/>
              <a:ea typeface="+mn-ea"/>
              <a:cs typeface="+mn-cs"/>
            </a:rPr>
            <a:t>Patent</a:t>
          </a:r>
          <a:r>
            <a:rPr lang="es-ES" b="1" dirty="0">
              <a:solidFill>
                <a:srgbClr val="0070C0"/>
              </a:solidFill>
              <a:latin typeface="Calibri"/>
              <a:ea typeface="+mn-ea"/>
              <a:cs typeface="+mn-cs"/>
            </a:rPr>
            <a:t> </a:t>
          </a:r>
          <a:r>
            <a:rPr lang="es-ES" b="1" dirty="0" err="1">
              <a:solidFill>
                <a:srgbClr val="0070C0"/>
              </a:solidFill>
              <a:latin typeface="Calibri"/>
              <a:ea typeface="+mn-ea"/>
              <a:cs typeface="+mn-cs"/>
            </a:rPr>
            <a:t>Landscape</a:t>
          </a:r>
          <a:r>
            <a:rPr lang="es-ES" b="1" dirty="0">
              <a:solidFill>
                <a:srgbClr val="0070C0"/>
              </a:solidFill>
              <a:latin typeface="Calibri"/>
              <a:ea typeface="+mn-ea"/>
              <a:cs typeface="+mn-cs"/>
            </a:rPr>
            <a:t> </a:t>
          </a:r>
          <a:br>
            <a:rPr lang="es-ES" b="1" dirty="0">
              <a:solidFill>
                <a:srgbClr val="0070C0"/>
              </a:solidFill>
              <a:latin typeface="Calibri"/>
              <a:ea typeface="+mn-ea"/>
              <a:cs typeface="+mn-cs"/>
            </a:rPr>
          </a:br>
          <a:r>
            <a:rPr lang="es-ES" b="1" dirty="0" err="1">
              <a:solidFill>
                <a:srgbClr val="0070C0"/>
              </a:solidFill>
              <a:latin typeface="Calibri"/>
              <a:ea typeface="+mn-ea"/>
              <a:cs typeface="+mn-cs"/>
            </a:rPr>
            <a:t>Reports</a:t>
          </a:r>
          <a:endParaRPr lang="es-ES" b="1" dirty="0">
            <a:solidFill>
              <a:srgbClr val="0070C0"/>
            </a:solidFill>
            <a:latin typeface="Calibri"/>
            <a:ea typeface="+mn-ea"/>
            <a:cs typeface="+mn-cs"/>
          </a:endParaRPr>
        </a:p>
      </dgm:t>
    </dgm:pt>
    <dgm:pt modelId="{06CBB26E-1BD1-4EC1-B94B-80809E80E15C}" type="parTrans" cxnId="{9F2118DD-62C4-4E3D-8AC7-662E0D534A5B}">
      <dgm:prSet/>
      <dgm:spPr/>
      <dgm:t>
        <a:bodyPr/>
        <a:lstStyle/>
        <a:p>
          <a:endParaRPr lang="es-ES"/>
        </a:p>
      </dgm:t>
    </dgm:pt>
    <dgm:pt modelId="{B4B15880-1C48-4961-8AA4-F9C7F47B0902}" type="sibTrans" cxnId="{9F2118DD-62C4-4E3D-8AC7-662E0D534A5B}">
      <dgm:prSet/>
      <dgm:spPr/>
      <dgm:t>
        <a:bodyPr/>
        <a:lstStyle/>
        <a:p>
          <a:endParaRPr lang="es-ES"/>
        </a:p>
      </dgm:t>
    </dgm:pt>
    <dgm:pt modelId="{45873699-5199-4705-9880-75E45C160E18}">
      <dgm:prSet phldrT="[Text]" custT="1"/>
      <dgm:spPr>
        <a:xfrm>
          <a:off x="3200714" y="734855"/>
          <a:ext cx="2816549" cy="1076768"/>
        </a:xfrm>
        <a:prstGeom prst="rightArrow">
          <a:avLst>
            <a:gd name="adj1" fmla="val 50000"/>
            <a:gd name="adj2" fmla="val 50000"/>
          </a:avLst>
        </a:prstGeom>
        <a:solidFill>
          <a:srgbClr val="00B0F0"/>
        </a:solidFill>
      </dgm:spPr>
      <dgm:t>
        <a:bodyPr/>
        <a:lstStyle/>
        <a:p>
          <a:r>
            <a:rPr lang="es-ES" sz="2200" b="1" kern="1200">
              <a:solidFill>
                <a:srgbClr val="FFFFFF"/>
              </a:solidFill>
              <a:latin typeface="Arial"/>
              <a:ea typeface="+mn-ea"/>
              <a:cs typeface="Arial"/>
            </a:rPr>
            <a:t>2015-2016</a:t>
          </a:r>
          <a:endParaRPr lang="es-ES" sz="2200" b="1" kern="1200" dirty="0">
            <a:solidFill>
              <a:srgbClr val="FFFFFF"/>
            </a:solidFill>
            <a:latin typeface="Arial"/>
            <a:ea typeface="+mn-ea"/>
            <a:cs typeface="Arial"/>
          </a:endParaRPr>
        </a:p>
      </dgm:t>
    </dgm:pt>
    <dgm:pt modelId="{762BCC27-E5C4-4736-937A-207F4CB950AC}" type="parTrans" cxnId="{7D0CD087-F6B1-4B9F-BD25-DE1E96E23950}">
      <dgm:prSet/>
      <dgm:spPr/>
      <dgm:t>
        <a:bodyPr/>
        <a:lstStyle/>
        <a:p>
          <a:endParaRPr lang="es-ES"/>
        </a:p>
      </dgm:t>
    </dgm:pt>
    <dgm:pt modelId="{F4C0D7CC-21E2-4546-9D8C-38272206825C}" type="sibTrans" cxnId="{7D0CD087-F6B1-4B9F-BD25-DE1E96E23950}">
      <dgm:prSet/>
      <dgm:spPr/>
      <dgm:t>
        <a:bodyPr/>
        <a:lstStyle/>
        <a:p>
          <a:endParaRPr lang="es-ES"/>
        </a:p>
      </dgm:t>
    </dgm:pt>
    <dgm:pt modelId="{1A40208C-FDD1-4A7C-A967-192C5C0958E1}">
      <dgm:prSet phldrT="[Text]"/>
      <dgm:spPr>
        <a:xfrm>
          <a:off x="3202136" y="1643859"/>
          <a:ext cx="1459487" cy="1977120"/>
        </a:xfrm>
        <a:prstGeom prst="rect">
          <a:avLst/>
        </a:prstGeom>
      </dgm:spPr>
      <dgm:t>
        <a:bodyPr/>
        <a:lstStyle/>
        <a:p>
          <a:r>
            <a:rPr lang="es-ES" b="1" dirty="0">
              <a:solidFill>
                <a:srgbClr val="00B0F0"/>
              </a:solidFill>
              <a:latin typeface="Calibri"/>
              <a:ea typeface="+mn-ea"/>
              <a:cs typeface="+mn-cs"/>
            </a:rPr>
            <a:t>Manual </a:t>
          </a:r>
          <a:r>
            <a:rPr lang="es-ES" b="1" dirty="0" err="1">
              <a:solidFill>
                <a:srgbClr val="00B0F0"/>
              </a:solidFill>
              <a:latin typeface="Calibri"/>
              <a:ea typeface="+mn-ea"/>
              <a:cs typeface="+mn-cs"/>
            </a:rPr>
            <a:t>on</a:t>
          </a:r>
          <a:r>
            <a:rPr lang="es-ES" b="1" dirty="0">
              <a:solidFill>
                <a:srgbClr val="00B0F0"/>
              </a:solidFill>
              <a:latin typeface="Calibri"/>
              <a:ea typeface="+mn-ea"/>
              <a:cs typeface="+mn-cs"/>
            </a:rPr>
            <a:t> Free and Open </a:t>
          </a:r>
          <a:r>
            <a:rPr lang="es-ES" b="1" dirty="0" err="1">
              <a:solidFill>
                <a:srgbClr val="00B0F0"/>
              </a:solidFill>
              <a:latin typeface="Calibri"/>
              <a:ea typeface="+mn-ea"/>
              <a:cs typeface="+mn-cs"/>
            </a:rPr>
            <a:t>Source</a:t>
          </a:r>
          <a:r>
            <a:rPr lang="es-ES" b="1" dirty="0">
              <a:solidFill>
                <a:srgbClr val="00B0F0"/>
              </a:solidFill>
              <a:latin typeface="Calibri"/>
              <a:ea typeface="+mn-ea"/>
              <a:cs typeface="+mn-cs"/>
            </a:rPr>
            <a:t> Tools </a:t>
          </a:r>
          <a:r>
            <a:rPr lang="es-ES" b="1" dirty="0" err="1">
              <a:solidFill>
                <a:srgbClr val="00B0F0"/>
              </a:solidFill>
              <a:latin typeface="Calibri"/>
              <a:ea typeface="+mn-ea"/>
              <a:cs typeface="+mn-cs"/>
            </a:rPr>
            <a:t>for</a:t>
          </a:r>
          <a:r>
            <a:rPr lang="es-ES" b="1" dirty="0">
              <a:solidFill>
                <a:srgbClr val="00B0F0"/>
              </a:solidFill>
              <a:latin typeface="Calibri"/>
              <a:ea typeface="+mn-ea"/>
              <a:cs typeface="+mn-cs"/>
            </a:rPr>
            <a:t> </a:t>
          </a:r>
          <a:r>
            <a:rPr lang="es-ES" b="1" dirty="0" err="1">
              <a:solidFill>
                <a:srgbClr val="00B0F0"/>
              </a:solidFill>
              <a:latin typeface="Calibri"/>
              <a:ea typeface="+mn-ea"/>
              <a:cs typeface="+mn-cs"/>
            </a:rPr>
            <a:t>Patent</a:t>
          </a:r>
          <a:r>
            <a:rPr lang="es-ES" b="1" dirty="0">
              <a:solidFill>
                <a:srgbClr val="00B0F0"/>
              </a:solidFill>
              <a:latin typeface="Calibri"/>
              <a:ea typeface="+mn-ea"/>
              <a:cs typeface="+mn-cs"/>
            </a:rPr>
            <a:t> </a:t>
          </a:r>
          <a:r>
            <a:rPr lang="es-ES" b="1" dirty="0" err="1">
              <a:solidFill>
                <a:srgbClr val="00B0F0"/>
              </a:solidFill>
              <a:latin typeface="Calibri"/>
              <a:ea typeface="+mn-ea"/>
              <a:cs typeface="+mn-cs"/>
            </a:rPr>
            <a:t>Analytics</a:t>
          </a:r>
          <a:endParaRPr lang="es-ES" b="1" dirty="0">
            <a:solidFill>
              <a:srgbClr val="00B0F0"/>
            </a:solidFill>
            <a:latin typeface="Calibri"/>
            <a:ea typeface="+mn-ea"/>
            <a:cs typeface="+mn-cs"/>
          </a:endParaRPr>
        </a:p>
      </dgm:t>
    </dgm:pt>
    <dgm:pt modelId="{50FB8832-D64A-4E2D-8618-F915ED879D41}" type="parTrans" cxnId="{77D38586-A2EA-4279-9CEE-AE879FAE990B}">
      <dgm:prSet/>
      <dgm:spPr/>
      <dgm:t>
        <a:bodyPr/>
        <a:lstStyle/>
        <a:p>
          <a:endParaRPr lang="es-ES"/>
        </a:p>
      </dgm:t>
    </dgm:pt>
    <dgm:pt modelId="{9A45DC08-3B16-4C02-824D-D98908AA5496}" type="sibTrans" cxnId="{77D38586-A2EA-4279-9CEE-AE879FAE990B}">
      <dgm:prSet/>
      <dgm:spPr/>
      <dgm:t>
        <a:bodyPr/>
        <a:lstStyle/>
        <a:p>
          <a:endParaRPr lang="es-ES"/>
        </a:p>
      </dgm:t>
    </dgm:pt>
    <dgm:pt modelId="{056B6006-46DE-4F3F-BF89-8E6F2687611E}">
      <dgm:prSet/>
      <dgm:spPr>
        <a:xfrm>
          <a:off x="4518325" y="1132486"/>
          <a:ext cx="3298541" cy="1076768"/>
        </a:xfrm>
        <a:prstGeom prst="rightArrow">
          <a:avLst>
            <a:gd name="adj1" fmla="val 50000"/>
            <a:gd name="adj2" fmla="val 50000"/>
          </a:avLst>
        </a:prstGeom>
        <a:solidFill>
          <a:schemeClr val="accent5">
            <a:lumMod val="50000"/>
          </a:schemeClr>
        </a:solidFill>
        <a:ln>
          <a:solidFill>
            <a:schemeClr val="accent1"/>
          </a:solidFill>
        </a:ln>
      </dgm:spPr>
      <dgm:t>
        <a:bodyPr/>
        <a:lstStyle/>
        <a:p>
          <a:r>
            <a:rPr lang="es-ES" b="1" dirty="0">
              <a:latin typeface="Calibri"/>
              <a:ea typeface="+mn-ea"/>
              <a:cs typeface="+mn-cs"/>
            </a:rPr>
            <a:t>2016 -</a:t>
          </a:r>
          <a:r>
            <a:rPr lang="es-ES" dirty="0">
              <a:latin typeface="Calibri"/>
              <a:ea typeface="+mn-ea"/>
              <a:cs typeface="+mn-cs"/>
            </a:rPr>
            <a:t> .....</a:t>
          </a:r>
        </a:p>
      </dgm:t>
    </dgm:pt>
    <dgm:pt modelId="{2A4226C1-F742-498C-BB48-99879AEB7106}" type="parTrans" cxnId="{81706F90-3288-4B4D-AE70-3EBA3670E115}">
      <dgm:prSet/>
      <dgm:spPr/>
      <dgm:t>
        <a:bodyPr/>
        <a:lstStyle/>
        <a:p>
          <a:endParaRPr lang="es-ES"/>
        </a:p>
      </dgm:t>
    </dgm:pt>
    <dgm:pt modelId="{9B87AF09-08A3-4D56-8D5A-87EDDD482378}" type="sibTrans" cxnId="{81706F90-3288-4B4D-AE70-3EBA3670E115}">
      <dgm:prSet/>
      <dgm:spPr/>
      <dgm:t>
        <a:bodyPr/>
        <a:lstStyle/>
        <a:p>
          <a:endParaRPr lang="es-ES"/>
        </a:p>
      </dgm:t>
    </dgm:pt>
    <dgm:pt modelId="{57CD072F-FE64-4480-8811-9ADC35B33D7C}">
      <dgm:prSet phldrT="[Text]"/>
      <dgm:spPr>
        <a:xfrm>
          <a:off x="4518325" y="1961440"/>
          <a:ext cx="1368432" cy="1977120"/>
        </a:xfrm>
        <a:prstGeom prst="rect">
          <a:avLst/>
        </a:prstGeom>
      </dgm:spPr>
      <dgm:t>
        <a:bodyPr/>
        <a:lstStyle/>
        <a:p>
          <a:r>
            <a:rPr lang="es-ES" b="1" dirty="0" err="1">
              <a:solidFill>
                <a:schemeClr val="accent5">
                  <a:lumMod val="25000"/>
                </a:schemeClr>
              </a:solidFill>
              <a:latin typeface="Calibri"/>
              <a:ea typeface="+mn-ea"/>
              <a:cs typeface="+mn-cs"/>
            </a:rPr>
            <a:t>Patent</a:t>
          </a:r>
          <a:r>
            <a:rPr lang="es-ES" b="1" dirty="0">
              <a:solidFill>
                <a:schemeClr val="accent5">
                  <a:lumMod val="25000"/>
                </a:schemeClr>
              </a:solidFill>
              <a:latin typeface="Calibri"/>
              <a:ea typeface="+mn-ea"/>
              <a:cs typeface="+mn-cs"/>
            </a:rPr>
            <a:t> </a:t>
          </a:r>
          <a:r>
            <a:rPr lang="es-ES" b="1" dirty="0" err="1">
              <a:solidFill>
                <a:schemeClr val="accent5">
                  <a:lumMod val="25000"/>
                </a:schemeClr>
              </a:solidFill>
              <a:latin typeface="Calibri"/>
              <a:ea typeface="+mn-ea"/>
              <a:cs typeface="+mn-cs"/>
            </a:rPr>
            <a:t>Analysis</a:t>
          </a:r>
          <a:r>
            <a:rPr lang="es-ES" b="1" dirty="0">
              <a:solidFill>
                <a:schemeClr val="accent5">
                  <a:lumMod val="25000"/>
                </a:schemeClr>
              </a:solidFill>
              <a:latin typeface="Calibri"/>
              <a:ea typeface="+mn-ea"/>
              <a:cs typeface="+mn-cs"/>
            </a:rPr>
            <a:t> trainings in </a:t>
          </a:r>
          <a:r>
            <a:rPr lang="es-ES" b="1" dirty="0" err="1">
              <a:solidFill>
                <a:schemeClr val="accent5">
                  <a:lumMod val="25000"/>
                </a:schemeClr>
              </a:solidFill>
              <a:latin typeface="Calibri"/>
              <a:ea typeface="+mn-ea"/>
              <a:cs typeface="+mn-cs"/>
            </a:rPr>
            <a:t>the</a:t>
          </a:r>
          <a:r>
            <a:rPr lang="es-ES" b="1" dirty="0">
              <a:solidFill>
                <a:schemeClr val="accent5">
                  <a:lumMod val="25000"/>
                </a:schemeClr>
              </a:solidFill>
              <a:latin typeface="Calibri"/>
              <a:ea typeface="+mn-ea"/>
              <a:cs typeface="+mn-cs"/>
            </a:rPr>
            <a:t> </a:t>
          </a:r>
          <a:r>
            <a:rPr lang="es-ES" b="1" dirty="0" err="1">
              <a:solidFill>
                <a:schemeClr val="accent5">
                  <a:lumMod val="25000"/>
                </a:schemeClr>
              </a:solidFill>
              <a:latin typeface="Calibri"/>
              <a:ea typeface="+mn-ea"/>
              <a:cs typeface="+mn-cs"/>
            </a:rPr>
            <a:t>TISCs</a:t>
          </a:r>
          <a:endParaRPr lang="es-ES" b="1" dirty="0">
            <a:solidFill>
              <a:schemeClr val="accent5">
                <a:lumMod val="25000"/>
              </a:schemeClr>
            </a:solidFill>
            <a:latin typeface="Calibri"/>
            <a:ea typeface="+mn-ea"/>
            <a:cs typeface="+mn-cs"/>
          </a:endParaRPr>
        </a:p>
      </dgm:t>
    </dgm:pt>
    <dgm:pt modelId="{8338118A-B1BA-40BF-BA7F-25C784910B36}" type="parTrans" cxnId="{ED3C84CF-A323-401E-9F44-50D6083A6CF0}">
      <dgm:prSet/>
      <dgm:spPr/>
      <dgm:t>
        <a:bodyPr/>
        <a:lstStyle/>
        <a:p>
          <a:endParaRPr lang="es-ES"/>
        </a:p>
      </dgm:t>
    </dgm:pt>
    <dgm:pt modelId="{E7AB227D-BDD1-44E6-A87D-F715E1B7C0EA}" type="sibTrans" cxnId="{ED3C84CF-A323-401E-9F44-50D6083A6CF0}">
      <dgm:prSet/>
      <dgm:spPr/>
      <dgm:t>
        <a:bodyPr/>
        <a:lstStyle/>
        <a:p>
          <a:endParaRPr lang="es-ES"/>
        </a:p>
      </dgm:t>
    </dgm:pt>
    <dgm:pt modelId="{C3838071-BAE5-41D8-B414-A78DA6A1B5EA}">
      <dgm:prSet phldrT="[Text]"/>
      <dgm:spPr>
        <a:xfrm>
          <a:off x="5886609" y="1491547"/>
          <a:ext cx="1930257" cy="1076768"/>
        </a:xfrm>
        <a:prstGeom prst="rightArrow">
          <a:avLst>
            <a:gd name="adj1" fmla="val 50000"/>
            <a:gd name="adj2" fmla="val 50000"/>
          </a:avLst>
        </a:prstGeom>
        <a:solidFill>
          <a:schemeClr val="accent1">
            <a:lumMod val="90000"/>
          </a:schemeClr>
        </a:solidFill>
      </dgm:spPr>
      <dgm:t>
        <a:bodyPr/>
        <a:lstStyle/>
        <a:p>
          <a:r>
            <a:rPr lang="es-ES" b="1" dirty="0">
              <a:latin typeface="Calibri"/>
              <a:ea typeface="+mn-ea"/>
              <a:cs typeface="+mn-cs"/>
            </a:rPr>
            <a:t>2017.....</a:t>
          </a:r>
        </a:p>
      </dgm:t>
    </dgm:pt>
    <dgm:pt modelId="{E8DC453E-731A-4FD9-92FC-E79A7424C8B6}" type="parTrans" cxnId="{31CAB895-864B-48CC-9D6C-9FD9C2D6916D}">
      <dgm:prSet/>
      <dgm:spPr/>
      <dgm:t>
        <a:bodyPr/>
        <a:lstStyle/>
        <a:p>
          <a:endParaRPr lang="es-ES"/>
        </a:p>
      </dgm:t>
    </dgm:pt>
    <dgm:pt modelId="{CF2F8607-075C-434C-B2D9-D9A7842D8420}" type="sibTrans" cxnId="{31CAB895-864B-48CC-9D6C-9FD9C2D6916D}">
      <dgm:prSet/>
      <dgm:spPr/>
      <dgm:t>
        <a:bodyPr/>
        <a:lstStyle/>
        <a:p>
          <a:endParaRPr lang="es-ES"/>
        </a:p>
      </dgm:t>
    </dgm:pt>
    <dgm:pt modelId="{DF3B22C5-B7B4-4EE4-97D5-01AC17A8F39B}">
      <dgm:prSet phldrT="[Text]" custT="1"/>
      <dgm:spPr>
        <a:xfrm>
          <a:off x="5886609" y="2320502"/>
          <a:ext cx="1368432" cy="1977120"/>
        </a:xfrm>
        <a:prstGeom prst="rect">
          <a:avLst/>
        </a:prstGeom>
      </dgm:spPr>
      <dgm:t>
        <a:bodyPr/>
        <a:lstStyle/>
        <a:p>
          <a:r>
            <a:rPr lang="es-ES" sz="2000" b="1" dirty="0" err="1">
              <a:solidFill>
                <a:schemeClr val="accent1">
                  <a:lumMod val="75000"/>
                </a:schemeClr>
              </a:solidFill>
              <a:latin typeface="Calibri"/>
              <a:ea typeface="+mn-ea"/>
              <a:cs typeface="+mn-cs"/>
            </a:rPr>
            <a:t>Provision</a:t>
          </a:r>
          <a:r>
            <a:rPr lang="es-ES" sz="2000" b="1" dirty="0">
              <a:solidFill>
                <a:schemeClr val="accent1">
                  <a:lumMod val="75000"/>
                </a:schemeClr>
              </a:solidFill>
              <a:latin typeface="Calibri"/>
              <a:ea typeface="+mn-ea"/>
              <a:cs typeface="+mn-cs"/>
            </a:rPr>
            <a:t> of </a:t>
          </a:r>
          <a:r>
            <a:rPr lang="es-ES" sz="2000" b="1" dirty="0" err="1">
              <a:solidFill>
                <a:schemeClr val="accent1">
                  <a:lumMod val="75000"/>
                </a:schemeClr>
              </a:solidFill>
              <a:latin typeface="Calibri"/>
              <a:ea typeface="+mn-ea"/>
              <a:cs typeface="+mn-cs"/>
            </a:rPr>
            <a:t>patent</a:t>
          </a:r>
          <a:r>
            <a:rPr lang="es-ES" sz="2000" b="1" dirty="0">
              <a:solidFill>
                <a:schemeClr val="accent1">
                  <a:lumMod val="75000"/>
                </a:schemeClr>
              </a:solidFill>
              <a:latin typeface="Calibri"/>
              <a:ea typeface="+mn-ea"/>
              <a:cs typeface="+mn-cs"/>
            </a:rPr>
            <a:t> </a:t>
          </a:r>
          <a:r>
            <a:rPr lang="es-ES" sz="2000" b="1" dirty="0" err="1">
              <a:solidFill>
                <a:schemeClr val="accent1">
                  <a:lumMod val="75000"/>
                </a:schemeClr>
              </a:solidFill>
              <a:latin typeface="Calibri"/>
              <a:ea typeface="+mn-ea"/>
              <a:cs typeface="+mn-cs"/>
            </a:rPr>
            <a:t>analysis</a:t>
          </a:r>
          <a:r>
            <a:rPr lang="es-ES" sz="2000" b="1" dirty="0">
              <a:solidFill>
                <a:schemeClr val="accent1">
                  <a:lumMod val="75000"/>
                </a:schemeClr>
              </a:solidFill>
              <a:latin typeface="Calibri"/>
              <a:ea typeface="+mn-ea"/>
              <a:cs typeface="+mn-cs"/>
            </a:rPr>
            <a:t> </a:t>
          </a:r>
          <a:r>
            <a:rPr lang="es-ES" sz="2000" b="1" dirty="0" err="1">
              <a:solidFill>
                <a:schemeClr val="accent1">
                  <a:lumMod val="75000"/>
                </a:schemeClr>
              </a:solidFill>
              <a:latin typeface="Calibri"/>
              <a:ea typeface="+mn-ea"/>
              <a:cs typeface="+mn-cs"/>
            </a:rPr>
            <a:t>services</a:t>
          </a:r>
          <a:r>
            <a:rPr lang="es-ES" sz="2000" b="1" dirty="0">
              <a:solidFill>
                <a:schemeClr val="accent1">
                  <a:lumMod val="75000"/>
                </a:schemeClr>
              </a:solidFill>
              <a:latin typeface="Calibri"/>
              <a:ea typeface="+mn-ea"/>
              <a:cs typeface="+mn-cs"/>
            </a:rPr>
            <a:t> </a:t>
          </a:r>
          <a:r>
            <a:rPr lang="es-ES" sz="2000" b="1" dirty="0" err="1">
              <a:solidFill>
                <a:schemeClr val="accent1">
                  <a:lumMod val="75000"/>
                </a:schemeClr>
              </a:solidFill>
              <a:latin typeface="Calibri"/>
              <a:ea typeface="+mn-ea"/>
              <a:cs typeface="+mn-cs"/>
            </a:rPr>
            <a:t>by</a:t>
          </a:r>
          <a:r>
            <a:rPr lang="es-ES" sz="2000" b="1" dirty="0">
              <a:solidFill>
                <a:schemeClr val="accent1">
                  <a:lumMod val="75000"/>
                </a:schemeClr>
              </a:solidFill>
              <a:latin typeface="Calibri"/>
              <a:ea typeface="+mn-ea"/>
              <a:cs typeface="+mn-cs"/>
            </a:rPr>
            <a:t> </a:t>
          </a:r>
          <a:r>
            <a:rPr lang="es-ES" sz="2000" b="1" dirty="0" err="1">
              <a:solidFill>
                <a:schemeClr val="accent1">
                  <a:lumMod val="75000"/>
                </a:schemeClr>
              </a:solidFill>
              <a:latin typeface="Calibri"/>
              <a:ea typeface="+mn-ea"/>
              <a:cs typeface="+mn-cs"/>
            </a:rPr>
            <a:t>TISCs</a:t>
          </a:r>
          <a:endParaRPr lang="es-ES" sz="2000" b="1" dirty="0">
            <a:solidFill>
              <a:schemeClr val="accent1">
                <a:lumMod val="75000"/>
              </a:schemeClr>
            </a:solidFill>
            <a:latin typeface="Calibri"/>
            <a:ea typeface="+mn-ea"/>
            <a:cs typeface="+mn-cs"/>
          </a:endParaRPr>
        </a:p>
      </dgm:t>
    </dgm:pt>
    <dgm:pt modelId="{5C97FC23-B85B-445F-BB50-8D6F8A3191D3}" type="parTrans" cxnId="{558CD8EA-FA54-4A91-82B9-371551A727C5}">
      <dgm:prSet/>
      <dgm:spPr/>
      <dgm:t>
        <a:bodyPr/>
        <a:lstStyle/>
        <a:p>
          <a:endParaRPr lang="es-ES"/>
        </a:p>
      </dgm:t>
    </dgm:pt>
    <dgm:pt modelId="{79489426-F86C-459F-9D55-512502267390}" type="sibTrans" cxnId="{558CD8EA-FA54-4A91-82B9-371551A727C5}">
      <dgm:prSet/>
      <dgm:spPr/>
      <dgm:t>
        <a:bodyPr/>
        <a:lstStyle/>
        <a:p>
          <a:endParaRPr lang="es-ES"/>
        </a:p>
      </dgm:t>
    </dgm:pt>
    <dgm:pt modelId="{F288B68F-3157-4D4C-814D-4DBDE83E6031}">
      <dgm:prSet custT="1"/>
      <dgm:spPr/>
      <dgm:t>
        <a:bodyPr/>
        <a:lstStyle/>
        <a:p>
          <a:endParaRPr lang="en-US" sz="2000" dirty="0"/>
        </a:p>
      </dgm:t>
    </dgm:pt>
    <dgm:pt modelId="{48E93B73-A7AF-4CEF-9FB3-D7BDCAF94990}" type="parTrans" cxnId="{9FA07024-E009-41F6-993B-0B4B8505689E}">
      <dgm:prSet/>
      <dgm:spPr/>
      <dgm:t>
        <a:bodyPr/>
        <a:lstStyle/>
        <a:p>
          <a:endParaRPr lang="en-US"/>
        </a:p>
      </dgm:t>
    </dgm:pt>
    <dgm:pt modelId="{159AB3E8-40DF-4EB0-B898-C1CCE6AE22E4}" type="sibTrans" cxnId="{9FA07024-E009-41F6-993B-0B4B8505689E}">
      <dgm:prSet/>
      <dgm:spPr/>
      <dgm:t>
        <a:bodyPr/>
        <a:lstStyle/>
        <a:p>
          <a:endParaRPr lang="en-US"/>
        </a:p>
      </dgm:t>
    </dgm:pt>
    <dgm:pt modelId="{B4109E03-FE56-4078-B5B7-58E0A252C351}">
      <dgm:prSet/>
      <dgm:spPr/>
      <dgm:t>
        <a:bodyPr/>
        <a:lstStyle/>
        <a:p>
          <a:endParaRPr lang="en-US" dirty="0"/>
        </a:p>
      </dgm:t>
    </dgm:pt>
    <dgm:pt modelId="{2E66A479-12B0-48F2-92EF-00845DFD2AAA}" type="parTrans" cxnId="{DC3F0E28-7EBC-4F2A-8AF3-63E3A52D5F3C}">
      <dgm:prSet/>
      <dgm:spPr/>
      <dgm:t>
        <a:bodyPr/>
        <a:lstStyle/>
        <a:p>
          <a:endParaRPr lang="en-US"/>
        </a:p>
      </dgm:t>
    </dgm:pt>
    <dgm:pt modelId="{2304CFAC-1CED-426F-A19B-4D58DDBFAEB3}" type="sibTrans" cxnId="{DC3F0E28-7EBC-4F2A-8AF3-63E3A52D5F3C}">
      <dgm:prSet/>
      <dgm:spPr/>
      <dgm:t>
        <a:bodyPr/>
        <a:lstStyle/>
        <a:p>
          <a:endParaRPr lang="en-US"/>
        </a:p>
      </dgm:t>
    </dgm:pt>
    <dgm:pt modelId="{F7AB7893-7237-43CE-8359-C1031D834E49}" type="pres">
      <dgm:prSet presAssocID="{BAEB32E5-F672-48DD-A180-130F56CDBBFB}" presName="Name0" presStyleCnt="0">
        <dgm:presLayoutVars>
          <dgm:chMax val="5"/>
          <dgm:chPref val="5"/>
          <dgm:dir/>
          <dgm:animLvl val="lvl"/>
        </dgm:presLayoutVars>
      </dgm:prSet>
      <dgm:spPr/>
    </dgm:pt>
    <dgm:pt modelId="{55897F09-CBDE-41D8-98AB-D33361159EC4}" type="pres">
      <dgm:prSet presAssocID="{F0C732E7-542B-4C39-A74D-DA2DD299702C}" presName="parentText1" presStyleLbl="node1" presStyleIdx="0" presStyleCnt="5" custScaleX="97047" custLinFactNeighborX="450" custLinFactNeighborY="-21452">
        <dgm:presLayoutVars>
          <dgm:chMax/>
          <dgm:chPref val="3"/>
          <dgm:bulletEnabled val="1"/>
        </dgm:presLayoutVars>
      </dgm:prSet>
      <dgm:spPr/>
    </dgm:pt>
    <dgm:pt modelId="{D9AA9508-5D8B-4F62-B7E1-38E5D881AC1F}" type="pres">
      <dgm:prSet presAssocID="{F0C732E7-542B-4C39-A74D-DA2DD299702C}" presName="childText1" presStyleLbl="solidAlignAcc1" presStyleIdx="0" presStyleCnt="5" custScaleX="77399" custLinFactNeighborX="-11300" custLinFactNeighborY="-15085">
        <dgm:presLayoutVars>
          <dgm:chMax val="0"/>
          <dgm:chPref val="0"/>
          <dgm:bulletEnabled val="1"/>
        </dgm:presLayoutVars>
      </dgm:prSet>
      <dgm:spPr/>
    </dgm:pt>
    <dgm:pt modelId="{6AB8AA85-FF44-4663-9A1A-17FC03DEBC3F}" type="pres">
      <dgm:prSet presAssocID="{FD3E3DB3-CF77-4012-9BA0-8BD22BCCBA96}" presName="parentText2" presStyleLbl="node1" presStyleIdx="1" presStyleCnt="5" custScaleX="28520" custLinFactNeighborX="-40709" custLinFactNeighborY="-10403">
        <dgm:presLayoutVars>
          <dgm:chMax/>
          <dgm:chPref val="3"/>
          <dgm:bulletEnabled val="1"/>
        </dgm:presLayoutVars>
      </dgm:prSet>
      <dgm:spPr/>
    </dgm:pt>
    <dgm:pt modelId="{1A9E5F94-5E5C-4A26-9058-7818D001C294}" type="pres">
      <dgm:prSet presAssocID="{FD3E3DB3-CF77-4012-9BA0-8BD22BCCBA96}" presName="childText2" presStyleLbl="solidAlignAcc1" presStyleIdx="1" presStyleCnt="5" custLinFactNeighborX="-20160" custLinFactNeighborY="-6015">
        <dgm:presLayoutVars>
          <dgm:chMax val="0"/>
          <dgm:chPref val="0"/>
          <dgm:bulletEnabled val="1"/>
        </dgm:presLayoutVars>
      </dgm:prSet>
      <dgm:spPr/>
    </dgm:pt>
    <dgm:pt modelId="{C99298B3-126A-4834-9604-6747C6A30986}" type="pres">
      <dgm:prSet presAssocID="{45873699-5199-4705-9880-75E45C160E18}" presName="parentText3" presStyleLbl="node1" presStyleIdx="2" presStyleCnt="5" custScaleX="60343" custLinFactNeighborX="-26448" custLinFactNeighborY="-13424">
        <dgm:presLayoutVars>
          <dgm:chMax/>
          <dgm:chPref val="3"/>
          <dgm:bulletEnabled val="1"/>
        </dgm:presLayoutVars>
      </dgm:prSet>
      <dgm:spPr/>
    </dgm:pt>
    <dgm:pt modelId="{D23BC5DD-4ADC-4297-9999-65049ED2876F}" type="pres">
      <dgm:prSet presAssocID="{45873699-5199-4705-9880-75E45C160E18}" presName="childText3" presStyleLbl="solidAlignAcc1" presStyleIdx="2" presStyleCnt="5" custScaleX="106654" custLinFactNeighborX="-14817" custLinFactNeighborY="-9334">
        <dgm:presLayoutVars>
          <dgm:chMax val="0"/>
          <dgm:chPref val="0"/>
          <dgm:bulletEnabled val="1"/>
        </dgm:presLayoutVars>
      </dgm:prSet>
      <dgm:spPr/>
    </dgm:pt>
    <dgm:pt modelId="{E0DE9985-74D7-457C-ABEC-8DCEDD44D839}" type="pres">
      <dgm:prSet presAssocID="{056B6006-46DE-4F3F-BF89-8E6F2687611E}" presName="parentText4" presStyleLbl="node1" presStyleIdx="3" presStyleCnt="5" custScaleX="112785" custLinFactNeighborX="380" custLinFactNeighborY="-18920">
        <dgm:presLayoutVars>
          <dgm:chMax/>
          <dgm:chPref val="3"/>
          <dgm:bulletEnabled val="1"/>
        </dgm:presLayoutVars>
      </dgm:prSet>
      <dgm:spPr/>
    </dgm:pt>
    <dgm:pt modelId="{BE4A2125-0C8B-4E9C-B7A3-7B8D7FC4850E}" type="pres">
      <dgm:prSet presAssocID="{056B6006-46DE-4F3F-BF89-8E6F2687611E}" presName="childText4" presStyleLbl="solidAlignAcc1" presStyleIdx="3" presStyleCnt="5" custScaleX="79496" custLinFactNeighborX="-21451" custLinFactNeighborY="-4163">
        <dgm:presLayoutVars>
          <dgm:chMax val="0"/>
          <dgm:chPref val="0"/>
          <dgm:bulletEnabled val="1"/>
        </dgm:presLayoutVars>
      </dgm:prSet>
      <dgm:spPr/>
    </dgm:pt>
    <dgm:pt modelId="{5E7F2F5E-CD4B-4931-A4FC-8E33BF565A33}" type="pres">
      <dgm:prSet presAssocID="{C3838071-BAE5-41D8-B414-A78DA6A1B5EA}" presName="parentText5" presStyleLbl="node1" presStyleIdx="4" presStyleCnt="5" custScaleX="125765" custLinFactNeighborX="-7729" custLinFactNeighborY="-33730">
        <dgm:presLayoutVars>
          <dgm:chMax/>
          <dgm:chPref val="3"/>
          <dgm:bulletEnabled val="1"/>
        </dgm:presLayoutVars>
      </dgm:prSet>
      <dgm:spPr/>
    </dgm:pt>
    <dgm:pt modelId="{70056953-535C-47D1-A0EF-5A0BEB4AFD48}" type="pres">
      <dgm:prSet presAssocID="{C3838071-BAE5-41D8-B414-A78DA6A1B5EA}" presName="childText5" presStyleLbl="solidAlignAcc1" presStyleIdx="4" presStyleCnt="5" custScaleY="96844" custLinFactNeighborX="-30462" custLinFactNeighborY="994">
        <dgm:presLayoutVars>
          <dgm:chMax val="0"/>
          <dgm:chPref val="0"/>
          <dgm:bulletEnabled val="1"/>
        </dgm:presLayoutVars>
      </dgm:prSet>
      <dgm:spPr/>
    </dgm:pt>
  </dgm:ptLst>
  <dgm:cxnLst>
    <dgm:cxn modelId="{4EAD8D21-A76A-4F6F-940C-1271DD7CB43C}" srcId="{F0C732E7-542B-4C39-A74D-DA2DD299702C}" destId="{427A02C4-F80C-47D0-826F-C00A1B53AF96}" srcOrd="0" destOrd="0" parTransId="{5B89ECE6-2B73-4C3B-9FB3-84EB1716A275}" sibTransId="{84D2A5DB-1DC8-441D-96D9-E0C7A3F03895}"/>
    <dgm:cxn modelId="{9FA07024-E009-41F6-993B-0B4B8505689E}" srcId="{C3838071-BAE5-41D8-B414-A78DA6A1B5EA}" destId="{F288B68F-3157-4D4C-814D-4DBDE83E6031}" srcOrd="1" destOrd="0" parTransId="{48E93B73-A7AF-4CEF-9FB3-D7BDCAF94990}" sibTransId="{159AB3E8-40DF-4EB0-B898-C1CCE6AE22E4}"/>
    <dgm:cxn modelId="{DC3F0E28-7EBC-4F2A-8AF3-63E3A52D5F3C}" srcId="{056B6006-46DE-4F3F-BF89-8E6F2687611E}" destId="{B4109E03-FE56-4078-B5B7-58E0A252C351}" srcOrd="1" destOrd="0" parTransId="{2E66A479-12B0-48F2-92EF-00845DFD2AAA}" sibTransId="{2304CFAC-1CED-426F-A19B-4D58DDBFAEB3}"/>
    <dgm:cxn modelId="{B7F0CB2C-E84B-479A-BD6C-76486B42AFDC}" type="presOf" srcId="{F288B68F-3157-4D4C-814D-4DBDE83E6031}" destId="{70056953-535C-47D1-A0EF-5A0BEB4AFD48}" srcOrd="0" destOrd="1" presId="urn:microsoft.com/office/officeart/2009/3/layout/IncreasingArrowsProcess"/>
    <dgm:cxn modelId="{4320442E-0B6E-4112-8505-BD162C5CBBFC}" type="presOf" srcId="{45873699-5199-4705-9880-75E45C160E18}" destId="{C99298B3-126A-4834-9604-6747C6A30986}" srcOrd="0" destOrd="0" presId="urn:microsoft.com/office/officeart/2009/3/layout/IncreasingArrowsProcess"/>
    <dgm:cxn modelId="{E0D64E30-9BD1-43B7-A583-34613A4055CC}" srcId="{BAEB32E5-F672-48DD-A180-130F56CDBBFB}" destId="{FD3E3DB3-CF77-4012-9BA0-8BD22BCCBA96}" srcOrd="1" destOrd="0" parTransId="{19220DA8-840D-443D-B1DD-2982E2401EA3}" sibTransId="{0FE2FEE8-AED7-4D10-A48B-2D897CA28E1F}"/>
    <dgm:cxn modelId="{8B2E5032-D00B-4746-98C2-AED44A38C226}" srcId="{BAEB32E5-F672-48DD-A180-130F56CDBBFB}" destId="{F0C732E7-542B-4C39-A74D-DA2DD299702C}" srcOrd="0" destOrd="0" parTransId="{48B9D8EE-9B47-436A-8211-67E3359A1C3A}" sibTransId="{0E5FAB89-575B-4B6E-8077-4A095B37C196}"/>
    <dgm:cxn modelId="{F7232644-6E57-491A-A329-B30E063A4BCF}" type="presOf" srcId="{FD3E3DB3-CF77-4012-9BA0-8BD22BCCBA96}" destId="{6AB8AA85-FF44-4663-9A1A-17FC03DEBC3F}" srcOrd="0" destOrd="0" presId="urn:microsoft.com/office/officeart/2009/3/layout/IncreasingArrowsProcess"/>
    <dgm:cxn modelId="{E96F9D68-3C0B-4FDC-A4BB-2E1BAAAF0AF8}" type="presOf" srcId="{1A40208C-FDD1-4A7C-A967-192C5C0958E1}" destId="{D23BC5DD-4ADC-4297-9999-65049ED2876F}" srcOrd="0" destOrd="0" presId="urn:microsoft.com/office/officeart/2009/3/layout/IncreasingArrowsProcess"/>
    <dgm:cxn modelId="{A3161479-E0C1-4F39-8351-58F5B37A04CA}" type="presOf" srcId="{BAEB32E5-F672-48DD-A180-130F56CDBBFB}" destId="{F7AB7893-7237-43CE-8359-C1031D834E49}" srcOrd="0" destOrd="0" presId="urn:microsoft.com/office/officeart/2009/3/layout/IncreasingArrowsProcess"/>
    <dgm:cxn modelId="{058BF159-E503-41DC-814C-B1492EA6343A}" type="presOf" srcId="{427A02C4-F80C-47D0-826F-C00A1B53AF96}" destId="{D9AA9508-5D8B-4F62-B7E1-38E5D881AC1F}" srcOrd="0" destOrd="0" presId="urn:microsoft.com/office/officeart/2009/3/layout/IncreasingArrowsProcess"/>
    <dgm:cxn modelId="{7028FF81-E48C-4552-B67C-B67FFA2E6467}" type="presOf" srcId="{DF3B22C5-B7B4-4EE4-97D5-01AC17A8F39B}" destId="{70056953-535C-47D1-A0EF-5A0BEB4AFD48}" srcOrd="0" destOrd="0" presId="urn:microsoft.com/office/officeart/2009/3/layout/IncreasingArrowsProcess"/>
    <dgm:cxn modelId="{6A77F585-ED89-43C0-92A3-E796538114F6}" type="presOf" srcId="{57CD072F-FE64-4480-8811-9ADC35B33D7C}" destId="{BE4A2125-0C8B-4E9C-B7A3-7B8D7FC4850E}" srcOrd="0" destOrd="0" presId="urn:microsoft.com/office/officeart/2009/3/layout/IncreasingArrowsProcess"/>
    <dgm:cxn modelId="{77D38586-A2EA-4279-9CEE-AE879FAE990B}" srcId="{45873699-5199-4705-9880-75E45C160E18}" destId="{1A40208C-FDD1-4A7C-A967-192C5C0958E1}" srcOrd="0" destOrd="0" parTransId="{50FB8832-D64A-4E2D-8618-F915ED879D41}" sibTransId="{9A45DC08-3B16-4C02-824D-D98908AA5496}"/>
    <dgm:cxn modelId="{7D0CD087-F6B1-4B9F-BD25-DE1E96E23950}" srcId="{BAEB32E5-F672-48DD-A180-130F56CDBBFB}" destId="{45873699-5199-4705-9880-75E45C160E18}" srcOrd="2" destOrd="0" parTransId="{762BCC27-E5C4-4736-937A-207F4CB950AC}" sibTransId="{F4C0D7CC-21E2-4546-9D8C-38272206825C}"/>
    <dgm:cxn modelId="{81706F90-3288-4B4D-AE70-3EBA3670E115}" srcId="{BAEB32E5-F672-48DD-A180-130F56CDBBFB}" destId="{056B6006-46DE-4F3F-BF89-8E6F2687611E}" srcOrd="3" destOrd="0" parTransId="{2A4226C1-F742-498C-BB48-99879AEB7106}" sibTransId="{9B87AF09-08A3-4D56-8D5A-87EDDD482378}"/>
    <dgm:cxn modelId="{31CAB895-864B-48CC-9D6C-9FD9C2D6916D}" srcId="{BAEB32E5-F672-48DD-A180-130F56CDBBFB}" destId="{C3838071-BAE5-41D8-B414-A78DA6A1B5EA}" srcOrd="4" destOrd="0" parTransId="{E8DC453E-731A-4FD9-92FC-E79A7424C8B6}" sibTransId="{CF2F8607-075C-434C-B2D9-D9A7842D8420}"/>
    <dgm:cxn modelId="{16A6AAAD-6DEE-4A65-934B-67ED628CB9E6}" type="presOf" srcId="{CF75D503-A5FE-494A-A743-66EBDA4A9455}" destId="{1A9E5F94-5E5C-4A26-9058-7818D001C294}" srcOrd="0" destOrd="0" presId="urn:microsoft.com/office/officeart/2009/3/layout/IncreasingArrowsProcess"/>
    <dgm:cxn modelId="{B0F3EEAF-5126-4F24-BD2E-D788B9F49964}" type="presOf" srcId="{056B6006-46DE-4F3F-BF89-8E6F2687611E}" destId="{E0DE9985-74D7-457C-ABEC-8DCEDD44D839}" srcOrd="0" destOrd="0" presId="urn:microsoft.com/office/officeart/2009/3/layout/IncreasingArrowsProcess"/>
    <dgm:cxn modelId="{37C766B8-AFB5-411D-BC2C-2A33C998F0C7}" type="presOf" srcId="{B4109E03-FE56-4078-B5B7-58E0A252C351}" destId="{BE4A2125-0C8B-4E9C-B7A3-7B8D7FC4850E}" srcOrd="0" destOrd="1" presId="urn:microsoft.com/office/officeart/2009/3/layout/IncreasingArrowsProcess"/>
    <dgm:cxn modelId="{FF537DCA-709E-4A7F-8795-C746A8614206}" type="presOf" srcId="{F0C732E7-542B-4C39-A74D-DA2DD299702C}" destId="{55897F09-CBDE-41D8-98AB-D33361159EC4}" srcOrd="0" destOrd="0" presId="urn:microsoft.com/office/officeart/2009/3/layout/IncreasingArrowsProcess"/>
    <dgm:cxn modelId="{ED3C84CF-A323-401E-9F44-50D6083A6CF0}" srcId="{056B6006-46DE-4F3F-BF89-8E6F2687611E}" destId="{57CD072F-FE64-4480-8811-9ADC35B33D7C}" srcOrd="0" destOrd="0" parTransId="{8338118A-B1BA-40BF-BA7F-25C784910B36}" sibTransId="{E7AB227D-BDD1-44E6-A87D-F715E1B7C0EA}"/>
    <dgm:cxn modelId="{9F2118DD-62C4-4E3D-8AC7-662E0D534A5B}" srcId="{FD3E3DB3-CF77-4012-9BA0-8BD22BCCBA96}" destId="{CF75D503-A5FE-494A-A743-66EBDA4A9455}" srcOrd="0" destOrd="0" parTransId="{06CBB26E-1BD1-4EC1-B94B-80809E80E15C}" sibTransId="{B4B15880-1C48-4961-8AA4-F9C7F47B0902}"/>
    <dgm:cxn modelId="{7444ABE9-D7B4-4C27-BB05-22BDD3011BB7}" type="presOf" srcId="{C3838071-BAE5-41D8-B414-A78DA6A1B5EA}" destId="{5E7F2F5E-CD4B-4931-A4FC-8E33BF565A33}" srcOrd="0" destOrd="0" presId="urn:microsoft.com/office/officeart/2009/3/layout/IncreasingArrowsProcess"/>
    <dgm:cxn modelId="{558CD8EA-FA54-4A91-82B9-371551A727C5}" srcId="{C3838071-BAE5-41D8-B414-A78DA6A1B5EA}" destId="{DF3B22C5-B7B4-4EE4-97D5-01AC17A8F39B}" srcOrd="0" destOrd="0" parTransId="{5C97FC23-B85B-445F-BB50-8D6F8A3191D3}" sibTransId="{79489426-F86C-459F-9D55-512502267390}"/>
    <dgm:cxn modelId="{67E04754-DFA7-498A-8967-A3FA4A405AFD}" type="presParOf" srcId="{F7AB7893-7237-43CE-8359-C1031D834E49}" destId="{55897F09-CBDE-41D8-98AB-D33361159EC4}" srcOrd="0" destOrd="0" presId="urn:microsoft.com/office/officeart/2009/3/layout/IncreasingArrowsProcess"/>
    <dgm:cxn modelId="{5302AACB-FC0E-45EB-9F7F-CC33B73E6248}" type="presParOf" srcId="{F7AB7893-7237-43CE-8359-C1031D834E49}" destId="{D9AA9508-5D8B-4F62-B7E1-38E5D881AC1F}" srcOrd="1" destOrd="0" presId="urn:microsoft.com/office/officeart/2009/3/layout/IncreasingArrowsProcess"/>
    <dgm:cxn modelId="{C630AEEF-2D34-41F2-8332-D258000A5BA9}" type="presParOf" srcId="{F7AB7893-7237-43CE-8359-C1031D834E49}" destId="{6AB8AA85-FF44-4663-9A1A-17FC03DEBC3F}" srcOrd="2" destOrd="0" presId="urn:microsoft.com/office/officeart/2009/3/layout/IncreasingArrowsProcess"/>
    <dgm:cxn modelId="{2AAA4028-9AD3-49F3-A46C-5AEB858F0F92}" type="presParOf" srcId="{F7AB7893-7237-43CE-8359-C1031D834E49}" destId="{1A9E5F94-5E5C-4A26-9058-7818D001C294}" srcOrd="3" destOrd="0" presId="urn:microsoft.com/office/officeart/2009/3/layout/IncreasingArrowsProcess"/>
    <dgm:cxn modelId="{EF28D020-C8D4-4152-8986-C30EAA1C534A}" type="presParOf" srcId="{F7AB7893-7237-43CE-8359-C1031D834E49}" destId="{C99298B3-126A-4834-9604-6747C6A30986}" srcOrd="4" destOrd="0" presId="urn:microsoft.com/office/officeart/2009/3/layout/IncreasingArrowsProcess"/>
    <dgm:cxn modelId="{BCF59E03-0841-4A46-A7FF-1BC65F71CB0C}" type="presParOf" srcId="{F7AB7893-7237-43CE-8359-C1031D834E49}" destId="{D23BC5DD-4ADC-4297-9999-65049ED2876F}" srcOrd="5" destOrd="0" presId="urn:microsoft.com/office/officeart/2009/3/layout/IncreasingArrowsProcess"/>
    <dgm:cxn modelId="{170440A0-C49E-42EB-8E2D-54CD5311390B}" type="presParOf" srcId="{F7AB7893-7237-43CE-8359-C1031D834E49}" destId="{E0DE9985-74D7-457C-ABEC-8DCEDD44D839}" srcOrd="6" destOrd="0" presId="urn:microsoft.com/office/officeart/2009/3/layout/IncreasingArrowsProcess"/>
    <dgm:cxn modelId="{7B545FBC-EE74-480E-B5C1-EEB6CEEA2AA0}" type="presParOf" srcId="{F7AB7893-7237-43CE-8359-C1031D834E49}" destId="{BE4A2125-0C8B-4E9C-B7A3-7B8D7FC4850E}" srcOrd="7" destOrd="0" presId="urn:microsoft.com/office/officeart/2009/3/layout/IncreasingArrowsProcess"/>
    <dgm:cxn modelId="{90D7B44E-C6CF-403F-A827-64E67A3441AE}" type="presParOf" srcId="{F7AB7893-7237-43CE-8359-C1031D834E49}" destId="{5E7F2F5E-CD4B-4931-A4FC-8E33BF565A33}" srcOrd="8" destOrd="0" presId="urn:microsoft.com/office/officeart/2009/3/layout/IncreasingArrowsProcess"/>
    <dgm:cxn modelId="{6A6B0B37-83C4-4537-81D0-13D0C0906AED}" type="presParOf" srcId="{F7AB7893-7237-43CE-8359-C1031D834E49}" destId="{70056953-535C-47D1-A0EF-5A0BEB4AFD48}" srcOrd="9"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DA3BCE-CC95-4804-BADB-0DE39B6A90BA}" type="doc">
      <dgm:prSet loTypeId="urn:microsoft.com/office/officeart/2005/8/layout/radial5" loCatId="relationship" qsTypeId="urn:microsoft.com/office/officeart/2005/8/quickstyle/3d1" qsCatId="3D" csTypeId="urn:microsoft.com/office/officeart/2005/8/colors/colorful5" csCatId="colorful" phldr="1"/>
      <dgm:spPr/>
      <dgm:t>
        <a:bodyPr/>
        <a:lstStyle/>
        <a:p>
          <a:endParaRPr lang="fr-FR"/>
        </a:p>
      </dgm:t>
    </dgm:pt>
    <dgm:pt modelId="{856E4E1F-9AAC-4E54-BC95-D7BE4A7E2BC1}">
      <dgm:prSet phldrT="[Text]"/>
      <dgm:spPr>
        <a:solidFill>
          <a:schemeClr val="accent1">
            <a:lumMod val="75000"/>
          </a:schemeClr>
        </a:solidFill>
      </dgm:spPr>
      <dgm:t>
        <a:bodyPr/>
        <a:lstStyle/>
        <a:p>
          <a:r>
            <a:rPr lang="fr-FR" b="1" dirty="0"/>
            <a:t>WIPO</a:t>
          </a:r>
        </a:p>
      </dgm:t>
    </dgm:pt>
    <dgm:pt modelId="{6C44B118-A1D9-441E-A8B5-5D8FBA68B1C7}" type="parTrans" cxnId="{E465BEE9-4EC3-45FD-8958-B8B1545CD046}">
      <dgm:prSet/>
      <dgm:spPr/>
      <dgm:t>
        <a:bodyPr/>
        <a:lstStyle/>
        <a:p>
          <a:endParaRPr lang="fr-FR"/>
        </a:p>
      </dgm:t>
    </dgm:pt>
    <dgm:pt modelId="{BC29FB88-E84C-4D47-BB55-3BE8787E56FD}" type="sibTrans" cxnId="{E465BEE9-4EC3-45FD-8958-B8B1545CD046}">
      <dgm:prSet/>
      <dgm:spPr/>
      <dgm:t>
        <a:bodyPr/>
        <a:lstStyle/>
        <a:p>
          <a:endParaRPr lang="fr-FR"/>
        </a:p>
      </dgm:t>
    </dgm:pt>
    <dgm:pt modelId="{C5B47B1E-9D61-45D4-B9C2-419A5C24F351}">
      <dgm:prSet phldrT="[Text]" custT="1"/>
      <dgm:spPr/>
      <dgm:t>
        <a:bodyPr/>
        <a:lstStyle/>
        <a:p>
          <a:r>
            <a:rPr lang="fr-FR" sz="1300" b="1" dirty="0">
              <a:latin typeface="+mn-lt"/>
            </a:rPr>
            <a:t>WHO</a:t>
          </a:r>
        </a:p>
      </dgm:t>
    </dgm:pt>
    <dgm:pt modelId="{2A564DC3-41AF-488E-93AB-0B05439DCE0B}" type="parTrans" cxnId="{41A1F702-E1DF-4684-9A36-F5DB1D8A49CA}">
      <dgm:prSet/>
      <dgm:spPr/>
      <dgm:t>
        <a:bodyPr/>
        <a:lstStyle/>
        <a:p>
          <a:endParaRPr lang="fr-FR"/>
        </a:p>
      </dgm:t>
    </dgm:pt>
    <dgm:pt modelId="{97170170-BCEF-4A3D-BEDA-D10201D00CF1}" type="sibTrans" cxnId="{41A1F702-E1DF-4684-9A36-F5DB1D8A49CA}">
      <dgm:prSet/>
      <dgm:spPr/>
      <dgm:t>
        <a:bodyPr/>
        <a:lstStyle/>
        <a:p>
          <a:endParaRPr lang="fr-FR"/>
        </a:p>
      </dgm:t>
    </dgm:pt>
    <dgm:pt modelId="{58C5A851-3D34-4CB9-B5C0-6B0821D2747A}">
      <dgm:prSet phldrT="[Text]"/>
      <dgm:spPr/>
      <dgm:t>
        <a:bodyPr/>
        <a:lstStyle/>
        <a:p>
          <a:r>
            <a:rPr lang="fr-FR" b="1" dirty="0"/>
            <a:t>AATF</a:t>
          </a:r>
        </a:p>
      </dgm:t>
    </dgm:pt>
    <dgm:pt modelId="{28D5369C-DE07-470A-92B1-31A5CE606F54}" type="parTrans" cxnId="{364B9936-2814-4C53-B1F6-D2D4423FF3AD}">
      <dgm:prSet/>
      <dgm:spPr/>
      <dgm:t>
        <a:bodyPr/>
        <a:lstStyle/>
        <a:p>
          <a:endParaRPr lang="fr-FR"/>
        </a:p>
      </dgm:t>
    </dgm:pt>
    <dgm:pt modelId="{F540E685-94DF-4BE0-AB53-9847163DC078}" type="sibTrans" cxnId="{364B9936-2814-4C53-B1F6-D2D4423FF3AD}">
      <dgm:prSet/>
      <dgm:spPr/>
      <dgm:t>
        <a:bodyPr/>
        <a:lstStyle/>
        <a:p>
          <a:endParaRPr lang="fr-FR"/>
        </a:p>
      </dgm:t>
    </dgm:pt>
    <dgm:pt modelId="{BDE80F08-1A88-4AC2-9B86-0BD9B3E39EF0}">
      <dgm:prSet phldrT="[Text]" custT="1"/>
      <dgm:spPr/>
      <dgm:t>
        <a:bodyPr/>
        <a:lstStyle/>
        <a:p>
          <a:r>
            <a:rPr lang="fr-FR" sz="1000" b="1" dirty="0" err="1"/>
            <a:t>Medicines</a:t>
          </a:r>
          <a:r>
            <a:rPr lang="fr-FR" sz="1000" b="1" dirty="0"/>
            <a:t> Patent Pool</a:t>
          </a:r>
        </a:p>
      </dgm:t>
    </dgm:pt>
    <dgm:pt modelId="{4FDD6CDF-5540-437D-BEA5-20235ADBF31C}" type="parTrans" cxnId="{437D45C1-3684-42ED-8FE8-039D5ECC535E}">
      <dgm:prSet/>
      <dgm:spPr/>
      <dgm:t>
        <a:bodyPr/>
        <a:lstStyle/>
        <a:p>
          <a:endParaRPr lang="fr-FR"/>
        </a:p>
      </dgm:t>
    </dgm:pt>
    <dgm:pt modelId="{509B6EDB-FFD0-49FE-983D-B3716D4E155F}" type="sibTrans" cxnId="{437D45C1-3684-42ED-8FE8-039D5ECC535E}">
      <dgm:prSet/>
      <dgm:spPr/>
      <dgm:t>
        <a:bodyPr/>
        <a:lstStyle/>
        <a:p>
          <a:endParaRPr lang="fr-FR"/>
        </a:p>
      </dgm:t>
    </dgm:pt>
    <dgm:pt modelId="{AD028411-3342-4B24-8D61-AC18AAC9622E}">
      <dgm:prSet phldrT="[Text]" custT="1"/>
      <dgm:spPr/>
      <dgm:t>
        <a:bodyPr/>
        <a:lstStyle/>
        <a:p>
          <a:r>
            <a:rPr lang="fr-FR" sz="1300" b="1" dirty="0"/>
            <a:t>IRENA</a:t>
          </a:r>
        </a:p>
      </dgm:t>
    </dgm:pt>
    <dgm:pt modelId="{3B2A3A07-2033-464F-980D-918BB03BF689}" type="parTrans" cxnId="{6437CFF4-8CF6-4A89-9C94-8BEDD2340EBB}">
      <dgm:prSet/>
      <dgm:spPr/>
      <dgm:t>
        <a:bodyPr/>
        <a:lstStyle/>
        <a:p>
          <a:endParaRPr lang="fr-FR"/>
        </a:p>
      </dgm:t>
    </dgm:pt>
    <dgm:pt modelId="{26A2EF1C-FBAF-4994-B718-5FCF8C05E9E9}" type="sibTrans" cxnId="{6437CFF4-8CF6-4A89-9C94-8BEDD2340EBB}">
      <dgm:prSet/>
      <dgm:spPr/>
      <dgm:t>
        <a:bodyPr/>
        <a:lstStyle/>
        <a:p>
          <a:endParaRPr lang="fr-FR"/>
        </a:p>
      </dgm:t>
    </dgm:pt>
    <dgm:pt modelId="{44AC9F92-A02F-48B3-B74D-F9348E090501}">
      <dgm:prSet custT="1"/>
      <dgm:spPr/>
      <dgm:t>
        <a:bodyPr/>
        <a:lstStyle/>
        <a:p>
          <a:r>
            <a:rPr lang="fr-FR" sz="1300" b="1" dirty="0"/>
            <a:t>FAO</a:t>
          </a:r>
        </a:p>
      </dgm:t>
    </dgm:pt>
    <dgm:pt modelId="{F093641F-61EE-428C-9B83-FD633EA8338C}" type="parTrans" cxnId="{0DD89934-4A2D-4A97-A0A4-4790273737AA}">
      <dgm:prSet/>
      <dgm:spPr/>
      <dgm:t>
        <a:bodyPr/>
        <a:lstStyle/>
        <a:p>
          <a:endParaRPr lang="fr-FR"/>
        </a:p>
      </dgm:t>
    </dgm:pt>
    <dgm:pt modelId="{0840982C-57A8-49FC-8106-BC3E01B34C71}" type="sibTrans" cxnId="{0DD89934-4A2D-4A97-A0A4-4790273737AA}">
      <dgm:prSet/>
      <dgm:spPr/>
      <dgm:t>
        <a:bodyPr/>
        <a:lstStyle/>
        <a:p>
          <a:endParaRPr lang="fr-FR"/>
        </a:p>
      </dgm:t>
    </dgm:pt>
    <dgm:pt modelId="{72F5F9F7-C9CD-4DF5-851B-29CD7D115A66}">
      <dgm:prSet/>
      <dgm:spPr/>
      <dgm:t>
        <a:bodyPr/>
        <a:lstStyle/>
        <a:p>
          <a:r>
            <a:rPr lang="fr-FR" b="1" dirty="0"/>
            <a:t>GIWEH</a:t>
          </a:r>
        </a:p>
      </dgm:t>
    </dgm:pt>
    <dgm:pt modelId="{0D6A31C7-CAE0-4A32-8F1E-6ABAED14C874}" type="parTrans" cxnId="{5FFC4115-9E01-42D2-B2CB-7F91DF6F89A2}">
      <dgm:prSet/>
      <dgm:spPr/>
      <dgm:t>
        <a:bodyPr/>
        <a:lstStyle/>
        <a:p>
          <a:endParaRPr lang="fr-FR"/>
        </a:p>
      </dgm:t>
    </dgm:pt>
    <dgm:pt modelId="{DE895C15-01E2-4804-9FE3-7725DB224E3B}" type="sibTrans" cxnId="{5FFC4115-9E01-42D2-B2CB-7F91DF6F89A2}">
      <dgm:prSet/>
      <dgm:spPr/>
      <dgm:t>
        <a:bodyPr/>
        <a:lstStyle/>
        <a:p>
          <a:endParaRPr lang="fr-FR"/>
        </a:p>
      </dgm:t>
    </dgm:pt>
    <dgm:pt modelId="{8A9B19DE-CCDD-4223-8AE3-84945740191A}">
      <dgm:prSet custT="1"/>
      <dgm:spPr/>
      <dgm:t>
        <a:bodyPr/>
        <a:lstStyle/>
        <a:p>
          <a:r>
            <a:rPr lang="fr-FR" sz="1100" b="1" dirty="0"/>
            <a:t>UNEP/</a:t>
          </a:r>
        </a:p>
        <a:p>
          <a:r>
            <a:rPr lang="fr-FR" sz="1100" b="1" dirty="0"/>
            <a:t>Basel Convention</a:t>
          </a:r>
        </a:p>
      </dgm:t>
    </dgm:pt>
    <dgm:pt modelId="{C366AF3E-43C7-4B0A-83DC-4568CCE10CE3}" type="parTrans" cxnId="{61F8CDB9-BD2F-45CB-AB51-743F594D8AE5}">
      <dgm:prSet/>
      <dgm:spPr/>
      <dgm:t>
        <a:bodyPr/>
        <a:lstStyle/>
        <a:p>
          <a:endParaRPr lang="fr-FR"/>
        </a:p>
      </dgm:t>
    </dgm:pt>
    <dgm:pt modelId="{8BF0A1F7-BCE5-4E04-A551-37FC6A821A26}" type="sibTrans" cxnId="{61F8CDB9-BD2F-45CB-AB51-743F594D8AE5}">
      <dgm:prSet/>
      <dgm:spPr/>
      <dgm:t>
        <a:bodyPr/>
        <a:lstStyle/>
        <a:p>
          <a:endParaRPr lang="fr-FR"/>
        </a:p>
      </dgm:t>
    </dgm:pt>
    <dgm:pt modelId="{8C8942AA-59DD-4A3F-9284-FA9D37D6E23D}">
      <dgm:prSet/>
      <dgm:spPr/>
      <dgm:t>
        <a:bodyPr/>
        <a:lstStyle/>
        <a:p>
          <a:r>
            <a:rPr lang="fr-FR" b="1" dirty="0" err="1"/>
            <a:t>DNDi</a:t>
          </a:r>
          <a:endParaRPr lang="fr-FR" b="1" dirty="0"/>
        </a:p>
      </dgm:t>
    </dgm:pt>
    <dgm:pt modelId="{39078BD4-E03F-4937-A524-D998678E4A7F}" type="parTrans" cxnId="{EA24613F-582C-48D0-8B44-6BD27C519016}">
      <dgm:prSet/>
      <dgm:spPr/>
      <dgm:t>
        <a:bodyPr/>
        <a:lstStyle/>
        <a:p>
          <a:endParaRPr lang="fr-FR"/>
        </a:p>
      </dgm:t>
    </dgm:pt>
    <dgm:pt modelId="{31E8E49C-1ADB-4C0F-A900-21F46C31EBC9}" type="sibTrans" cxnId="{EA24613F-582C-48D0-8B44-6BD27C519016}">
      <dgm:prSet/>
      <dgm:spPr/>
      <dgm:t>
        <a:bodyPr/>
        <a:lstStyle/>
        <a:p>
          <a:endParaRPr lang="fr-FR"/>
        </a:p>
      </dgm:t>
    </dgm:pt>
    <dgm:pt modelId="{5D241758-CEDB-4A76-A707-3D3CC365BC3D}">
      <dgm:prSet/>
      <dgm:spPr/>
      <dgm:t>
        <a:bodyPr/>
        <a:lstStyle/>
        <a:p>
          <a:r>
            <a:rPr lang="fr-FR" b="1" dirty="0"/>
            <a:t>CERN</a:t>
          </a:r>
          <a:r>
            <a:rPr lang="fr-FR" dirty="0"/>
            <a:t> </a:t>
          </a:r>
        </a:p>
      </dgm:t>
    </dgm:pt>
    <dgm:pt modelId="{5DBE8744-068E-4E56-87F0-1E80343E68E8}" type="parTrans" cxnId="{322D356F-612E-4E72-91BD-D4549EF1891D}">
      <dgm:prSet/>
      <dgm:spPr/>
      <dgm:t>
        <a:bodyPr/>
        <a:lstStyle/>
        <a:p>
          <a:endParaRPr lang="fr-FR"/>
        </a:p>
      </dgm:t>
    </dgm:pt>
    <dgm:pt modelId="{FCEBF3E1-0C2C-4490-927B-35040790C14F}" type="sibTrans" cxnId="{322D356F-612E-4E72-91BD-D4549EF1891D}">
      <dgm:prSet/>
      <dgm:spPr/>
      <dgm:t>
        <a:bodyPr/>
        <a:lstStyle/>
        <a:p>
          <a:endParaRPr lang="fr-FR"/>
        </a:p>
      </dgm:t>
    </dgm:pt>
    <dgm:pt modelId="{5BB4EDFE-26C6-408F-8AA2-A48B03F84738}">
      <dgm:prSet custT="1"/>
      <dgm:spPr/>
      <dgm:t>
        <a:bodyPr/>
        <a:lstStyle/>
        <a:p>
          <a:r>
            <a:rPr lang="de-DE" sz="1300" b="1" dirty="0"/>
            <a:t>MyIPO &amp;</a:t>
          </a:r>
        </a:p>
        <a:p>
          <a:r>
            <a:rPr lang="de-DE" sz="1300" b="1" dirty="0"/>
            <a:t>MPOB</a:t>
          </a:r>
          <a:endParaRPr lang="fr-FR" sz="1300" b="1" dirty="0"/>
        </a:p>
      </dgm:t>
    </dgm:pt>
    <dgm:pt modelId="{625012D7-B12B-41FB-8850-A2F5B671AE79}" type="parTrans" cxnId="{A5C35372-88FE-45A3-91DF-3BCF1CDA9041}">
      <dgm:prSet/>
      <dgm:spPr/>
      <dgm:t>
        <a:bodyPr/>
        <a:lstStyle/>
        <a:p>
          <a:endParaRPr lang="fr-FR"/>
        </a:p>
      </dgm:t>
    </dgm:pt>
    <dgm:pt modelId="{5CF18E2A-1963-443C-B0F2-E8C4E24A510D}" type="sibTrans" cxnId="{A5C35372-88FE-45A3-91DF-3BCF1CDA9041}">
      <dgm:prSet/>
      <dgm:spPr/>
      <dgm:t>
        <a:bodyPr/>
        <a:lstStyle/>
        <a:p>
          <a:endParaRPr lang="fr-FR"/>
        </a:p>
      </dgm:t>
    </dgm:pt>
    <dgm:pt modelId="{EEFE2A13-B42F-40DA-BB34-AD15261B7F06}">
      <dgm:prSet custT="1"/>
      <dgm:spPr/>
      <dgm:t>
        <a:bodyPr/>
        <a:lstStyle/>
        <a:p>
          <a:r>
            <a:rPr lang="de-DE" sz="1200" b="1" dirty="0"/>
            <a:t>OMPIC &amp; MASCIR</a:t>
          </a:r>
          <a:endParaRPr lang="fr-FR" sz="1200" b="1" dirty="0"/>
        </a:p>
      </dgm:t>
    </dgm:pt>
    <dgm:pt modelId="{329D82BE-1F1A-450F-A323-66A3FAF0B7FA}" type="parTrans" cxnId="{64EC80EB-A9D8-4AA8-B033-2D971E591E5F}">
      <dgm:prSet/>
      <dgm:spPr/>
      <dgm:t>
        <a:bodyPr/>
        <a:lstStyle/>
        <a:p>
          <a:endParaRPr lang="fr-FR"/>
        </a:p>
      </dgm:t>
    </dgm:pt>
    <dgm:pt modelId="{6E8548B5-47C4-47F9-AD19-C63D11F2D8F6}" type="sibTrans" cxnId="{64EC80EB-A9D8-4AA8-B033-2D971E591E5F}">
      <dgm:prSet/>
      <dgm:spPr/>
      <dgm:t>
        <a:bodyPr/>
        <a:lstStyle/>
        <a:p>
          <a:endParaRPr lang="fr-FR"/>
        </a:p>
      </dgm:t>
    </dgm:pt>
    <dgm:pt modelId="{464B614B-C82E-40C6-903C-841C86CE7BCC}" type="pres">
      <dgm:prSet presAssocID="{DBDA3BCE-CC95-4804-BADB-0DE39B6A90BA}" presName="Name0" presStyleCnt="0">
        <dgm:presLayoutVars>
          <dgm:chMax val="1"/>
          <dgm:dir/>
          <dgm:animLvl val="ctr"/>
          <dgm:resizeHandles val="exact"/>
        </dgm:presLayoutVars>
      </dgm:prSet>
      <dgm:spPr/>
    </dgm:pt>
    <dgm:pt modelId="{5B75FD1C-B2E2-4814-AF20-EA04074A831A}" type="pres">
      <dgm:prSet presAssocID="{856E4E1F-9AAC-4E54-BC95-D7BE4A7E2BC1}" presName="centerShape" presStyleLbl="node0" presStyleIdx="0" presStyleCnt="1" custScaleX="113981" custScaleY="117419"/>
      <dgm:spPr/>
    </dgm:pt>
    <dgm:pt modelId="{4D307D85-A50D-4B0B-9B3A-98313A930383}" type="pres">
      <dgm:prSet presAssocID="{2A564DC3-41AF-488E-93AB-0B05439DCE0B}" presName="parTrans" presStyleLbl="sibTrans2D1" presStyleIdx="0" presStyleCnt="11"/>
      <dgm:spPr/>
    </dgm:pt>
    <dgm:pt modelId="{826CE1C3-7273-4F20-86F8-9BDF4E21E8E4}" type="pres">
      <dgm:prSet presAssocID="{2A564DC3-41AF-488E-93AB-0B05439DCE0B}" presName="connectorText" presStyleLbl="sibTrans2D1" presStyleIdx="0" presStyleCnt="11"/>
      <dgm:spPr/>
    </dgm:pt>
    <dgm:pt modelId="{D91F7587-7154-4DD9-957E-D215120D5927}" type="pres">
      <dgm:prSet presAssocID="{C5B47B1E-9D61-45D4-B9C2-419A5C24F351}" presName="node" presStyleLbl="node1" presStyleIdx="0" presStyleCnt="11" custRadScaleRad="98086" custRadScaleInc="5426">
        <dgm:presLayoutVars>
          <dgm:bulletEnabled val="1"/>
        </dgm:presLayoutVars>
      </dgm:prSet>
      <dgm:spPr/>
    </dgm:pt>
    <dgm:pt modelId="{90DEB376-9F21-450C-A983-FBB5BF99798A}" type="pres">
      <dgm:prSet presAssocID="{F093641F-61EE-428C-9B83-FD633EA8338C}" presName="parTrans" presStyleLbl="sibTrans2D1" presStyleIdx="1" presStyleCnt="11"/>
      <dgm:spPr/>
    </dgm:pt>
    <dgm:pt modelId="{9BBEFC8F-22ED-44C4-AA2D-3B12F835F61D}" type="pres">
      <dgm:prSet presAssocID="{F093641F-61EE-428C-9B83-FD633EA8338C}" presName="connectorText" presStyleLbl="sibTrans2D1" presStyleIdx="1" presStyleCnt="11"/>
      <dgm:spPr/>
    </dgm:pt>
    <dgm:pt modelId="{3E044778-9085-488B-97CF-1DF68E5BE82B}" type="pres">
      <dgm:prSet presAssocID="{44AC9F92-A02F-48B3-B74D-F9348E090501}" presName="node" presStyleLbl="node1" presStyleIdx="1" presStyleCnt="11" custRadScaleRad="100548" custRadScaleInc="-1099">
        <dgm:presLayoutVars>
          <dgm:bulletEnabled val="1"/>
        </dgm:presLayoutVars>
      </dgm:prSet>
      <dgm:spPr/>
    </dgm:pt>
    <dgm:pt modelId="{918AF640-7014-40A1-93D1-B0B1766A9F9F}" type="pres">
      <dgm:prSet presAssocID="{C366AF3E-43C7-4B0A-83DC-4568CCE10CE3}" presName="parTrans" presStyleLbl="sibTrans2D1" presStyleIdx="2" presStyleCnt="11"/>
      <dgm:spPr/>
    </dgm:pt>
    <dgm:pt modelId="{C3FD5A36-195F-4E27-84A0-59DD21F534F2}" type="pres">
      <dgm:prSet presAssocID="{C366AF3E-43C7-4B0A-83DC-4568CCE10CE3}" presName="connectorText" presStyleLbl="sibTrans2D1" presStyleIdx="2" presStyleCnt="11"/>
      <dgm:spPr/>
    </dgm:pt>
    <dgm:pt modelId="{B29AC646-DF43-46CF-BAE4-5D94A3FA3F98}" type="pres">
      <dgm:prSet presAssocID="{8A9B19DE-CCDD-4223-8AE3-84945740191A}" presName="node" presStyleLbl="node1" presStyleIdx="2" presStyleCnt="11" custScaleX="107403" custScaleY="108665" custRadScaleRad="101913" custRadScaleInc="-2506">
        <dgm:presLayoutVars>
          <dgm:bulletEnabled val="1"/>
        </dgm:presLayoutVars>
      </dgm:prSet>
      <dgm:spPr/>
    </dgm:pt>
    <dgm:pt modelId="{159BB392-A0CA-40B3-94F9-8C095331FB59}" type="pres">
      <dgm:prSet presAssocID="{5DBE8744-068E-4E56-87F0-1E80343E68E8}" presName="parTrans" presStyleLbl="sibTrans2D1" presStyleIdx="3" presStyleCnt="11"/>
      <dgm:spPr/>
    </dgm:pt>
    <dgm:pt modelId="{083D0043-ED3E-4B1A-9519-291E8632B6CF}" type="pres">
      <dgm:prSet presAssocID="{5DBE8744-068E-4E56-87F0-1E80343E68E8}" presName="connectorText" presStyleLbl="sibTrans2D1" presStyleIdx="3" presStyleCnt="11"/>
      <dgm:spPr/>
    </dgm:pt>
    <dgm:pt modelId="{66F0A0D7-EAEF-45BA-B62D-C78A629EF195}" type="pres">
      <dgm:prSet presAssocID="{5D241758-CEDB-4A76-A707-3D3CC365BC3D}" presName="node" presStyleLbl="node1" presStyleIdx="3" presStyleCnt="11">
        <dgm:presLayoutVars>
          <dgm:bulletEnabled val="1"/>
        </dgm:presLayoutVars>
      </dgm:prSet>
      <dgm:spPr/>
    </dgm:pt>
    <dgm:pt modelId="{BE16B2A8-CABC-40AD-931F-4DB8F2C4B87D}" type="pres">
      <dgm:prSet presAssocID="{0D6A31C7-CAE0-4A32-8F1E-6ABAED14C874}" presName="parTrans" presStyleLbl="sibTrans2D1" presStyleIdx="4" presStyleCnt="11"/>
      <dgm:spPr/>
    </dgm:pt>
    <dgm:pt modelId="{DADC124E-9A27-4ADF-B994-A69910F938FD}" type="pres">
      <dgm:prSet presAssocID="{0D6A31C7-CAE0-4A32-8F1E-6ABAED14C874}" presName="connectorText" presStyleLbl="sibTrans2D1" presStyleIdx="4" presStyleCnt="11"/>
      <dgm:spPr/>
    </dgm:pt>
    <dgm:pt modelId="{86E05F8E-5B7B-4203-A7AD-75B2F08BBA10}" type="pres">
      <dgm:prSet presAssocID="{72F5F9F7-C9CD-4DF5-851B-29CD7D115A66}" presName="node" presStyleLbl="node1" presStyleIdx="4" presStyleCnt="11">
        <dgm:presLayoutVars>
          <dgm:bulletEnabled val="1"/>
        </dgm:presLayoutVars>
      </dgm:prSet>
      <dgm:spPr/>
    </dgm:pt>
    <dgm:pt modelId="{A453DD15-B272-408E-B155-F950D6023A64}" type="pres">
      <dgm:prSet presAssocID="{28D5369C-DE07-470A-92B1-31A5CE606F54}" presName="parTrans" presStyleLbl="sibTrans2D1" presStyleIdx="5" presStyleCnt="11"/>
      <dgm:spPr/>
    </dgm:pt>
    <dgm:pt modelId="{4342B6A6-BD4E-49EA-8FE9-C9A13E3E42D1}" type="pres">
      <dgm:prSet presAssocID="{28D5369C-DE07-470A-92B1-31A5CE606F54}" presName="connectorText" presStyleLbl="sibTrans2D1" presStyleIdx="5" presStyleCnt="11"/>
      <dgm:spPr/>
    </dgm:pt>
    <dgm:pt modelId="{BBB5F2D2-EFE2-4F8C-A040-144A1F546680}" type="pres">
      <dgm:prSet presAssocID="{58C5A851-3D34-4CB9-B5C0-6B0821D2747A}" presName="node" presStyleLbl="node1" presStyleIdx="5" presStyleCnt="11">
        <dgm:presLayoutVars>
          <dgm:bulletEnabled val="1"/>
        </dgm:presLayoutVars>
      </dgm:prSet>
      <dgm:spPr/>
    </dgm:pt>
    <dgm:pt modelId="{F247D7CB-D4A0-421C-B831-28820E0EA7D1}" type="pres">
      <dgm:prSet presAssocID="{39078BD4-E03F-4937-A524-D998678E4A7F}" presName="parTrans" presStyleLbl="sibTrans2D1" presStyleIdx="6" presStyleCnt="11"/>
      <dgm:spPr/>
    </dgm:pt>
    <dgm:pt modelId="{693D33D7-6B3F-4382-BFDA-1ED7F1FFED5E}" type="pres">
      <dgm:prSet presAssocID="{39078BD4-E03F-4937-A524-D998678E4A7F}" presName="connectorText" presStyleLbl="sibTrans2D1" presStyleIdx="6" presStyleCnt="11"/>
      <dgm:spPr/>
    </dgm:pt>
    <dgm:pt modelId="{66BB426E-5C04-4824-B10F-07766525C06E}" type="pres">
      <dgm:prSet presAssocID="{8C8942AA-59DD-4A3F-9284-FA9D37D6E23D}" presName="node" presStyleLbl="node1" presStyleIdx="6" presStyleCnt="11">
        <dgm:presLayoutVars>
          <dgm:bulletEnabled val="1"/>
        </dgm:presLayoutVars>
      </dgm:prSet>
      <dgm:spPr/>
    </dgm:pt>
    <dgm:pt modelId="{D8BA6A21-CA3E-4A26-B13E-1300BDE72E80}" type="pres">
      <dgm:prSet presAssocID="{329D82BE-1F1A-450F-A323-66A3FAF0B7FA}" presName="parTrans" presStyleLbl="sibTrans2D1" presStyleIdx="7" presStyleCnt="11"/>
      <dgm:spPr/>
    </dgm:pt>
    <dgm:pt modelId="{6C7AAEA3-10A1-4B7F-B1A7-4963C61695C3}" type="pres">
      <dgm:prSet presAssocID="{329D82BE-1F1A-450F-A323-66A3FAF0B7FA}" presName="connectorText" presStyleLbl="sibTrans2D1" presStyleIdx="7" presStyleCnt="11"/>
      <dgm:spPr/>
    </dgm:pt>
    <dgm:pt modelId="{6CD902CC-6DEA-4D35-B9A0-85C9F9B4DD72}" type="pres">
      <dgm:prSet presAssocID="{EEFE2A13-B42F-40DA-BB34-AD15261B7F06}" presName="node" presStyleLbl="node1" presStyleIdx="7" presStyleCnt="11" custScaleX="113093">
        <dgm:presLayoutVars>
          <dgm:bulletEnabled val="1"/>
        </dgm:presLayoutVars>
      </dgm:prSet>
      <dgm:spPr/>
    </dgm:pt>
    <dgm:pt modelId="{3D904D94-4F6C-4C75-8860-D62C170E6720}" type="pres">
      <dgm:prSet presAssocID="{4FDD6CDF-5540-437D-BEA5-20235ADBF31C}" presName="parTrans" presStyleLbl="sibTrans2D1" presStyleIdx="8" presStyleCnt="11"/>
      <dgm:spPr/>
    </dgm:pt>
    <dgm:pt modelId="{D33ABC90-39DE-4099-917D-322D34A48D08}" type="pres">
      <dgm:prSet presAssocID="{4FDD6CDF-5540-437D-BEA5-20235ADBF31C}" presName="connectorText" presStyleLbl="sibTrans2D1" presStyleIdx="8" presStyleCnt="11"/>
      <dgm:spPr/>
    </dgm:pt>
    <dgm:pt modelId="{D1347148-E130-4818-A5D0-AE8BB3F4B2CD}" type="pres">
      <dgm:prSet presAssocID="{BDE80F08-1A88-4AC2-9B86-0BD9B3E39EF0}" presName="node" presStyleLbl="node1" presStyleIdx="8" presStyleCnt="11" custScaleX="113093" custScaleY="113312">
        <dgm:presLayoutVars>
          <dgm:bulletEnabled val="1"/>
        </dgm:presLayoutVars>
      </dgm:prSet>
      <dgm:spPr/>
    </dgm:pt>
    <dgm:pt modelId="{A74A2EF3-1E45-4D5F-ABB7-2787FDE455F7}" type="pres">
      <dgm:prSet presAssocID="{3B2A3A07-2033-464F-980D-918BB03BF689}" presName="parTrans" presStyleLbl="sibTrans2D1" presStyleIdx="9" presStyleCnt="11"/>
      <dgm:spPr/>
    </dgm:pt>
    <dgm:pt modelId="{B19C3352-B49B-40AD-A1FA-DEFC14A3228B}" type="pres">
      <dgm:prSet presAssocID="{3B2A3A07-2033-464F-980D-918BB03BF689}" presName="connectorText" presStyleLbl="sibTrans2D1" presStyleIdx="9" presStyleCnt="11"/>
      <dgm:spPr/>
    </dgm:pt>
    <dgm:pt modelId="{B7717B4D-6C71-4CEE-BCC1-A65B6D01E2D2}" type="pres">
      <dgm:prSet presAssocID="{AD028411-3342-4B24-8D61-AC18AAC9622E}" presName="node" presStyleLbl="node1" presStyleIdx="9" presStyleCnt="11">
        <dgm:presLayoutVars>
          <dgm:bulletEnabled val="1"/>
        </dgm:presLayoutVars>
      </dgm:prSet>
      <dgm:spPr/>
    </dgm:pt>
    <dgm:pt modelId="{954554AD-60C1-46E7-9818-65611D195781}" type="pres">
      <dgm:prSet presAssocID="{625012D7-B12B-41FB-8850-A2F5B671AE79}" presName="parTrans" presStyleLbl="sibTrans2D1" presStyleIdx="10" presStyleCnt="11"/>
      <dgm:spPr/>
    </dgm:pt>
    <dgm:pt modelId="{18626443-BF0B-4506-AD17-19C9524132DB}" type="pres">
      <dgm:prSet presAssocID="{625012D7-B12B-41FB-8850-A2F5B671AE79}" presName="connectorText" presStyleLbl="sibTrans2D1" presStyleIdx="10" presStyleCnt="11"/>
      <dgm:spPr/>
    </dgm:pt>
    <dgm:pt modelId="{893D0753-015A-4AE5-902B-DB0CE40CCB94}" type="pres">
      <dgm:prSet presAssocID="{5BB4EDFE-26C6-408F-8AA2-A48B03F84738}" presName="node" presStyleLbl="node1" presStyleIdx="10" presStyleCnt="11" custRadScaleRad="100594" custRadScaleInc="5630">
        <dgm:presLayoutVars>
          <dgm:bulletEnabled val="1"/>
        </dgm:presLayoutVars>
      </dgm:prSet>
      <dgm:spPr/>
    </dgm:pt>
  </dgm:ptLst>
  <dgm:cxnLst>
    <dgm:cxn modelId="{BEDAA601-E8D4-4A48-B8C3-EEB9547EE8A8}" type="presOf" srcId="{8C8942AA-59DD-4A3F-9284-FA9D37D6E23D}" destId="{66BB426E-5C04-4824-B10F-07766525C06E}" srcOrd="0" destOrd="0" presId="urn:microsoft.com/office/officeart/2005/8/layout/radial5"/>
    <dgm:cxn modelId="{7740B702-FB21-4B61-BDC6-65E68311BC3A}" type="presOf" srcId="{F093641F-61EE-428C-9B83-FD633EA8338C}" destId="{9BBEFC8F-22ED-44C4-AA2D-3B12F835F61D}" srcOrd="1" destOrd="0" presId="urn:microsoft.com/office/officeart/2005/8/layout/radial5"/>
    <dgm:cxn modelId="{41A1F702-E1DF-4684-9A36-F5DB1D8A49CA}" srcId="{856E4E1F-9AAC-4E54-BC95-D7BE4A7E2BC1}" destId="{C5B47B1E-9D61-45D4-B9C2-419A5C24F351}" srcOrd="0" destOrd="0" parTransId="{2A564DC3-41AF-488E-93AB-0B05439DCE0B}" sibTransId="{97170170-BCEF-4A3D-BEDA-D10201D00CF1}"/>
    <dgm:cxn modelId="{E2A19C03-B20F-4585-8ECD-914BE36B0AE0}" type="presOf" srcId="{28D5369C-DE07-470A-92B1-31A5CE606F54}" destId="{4342B6A6-BD4E-49EA-8FE9-C9A13E3E42D1}" srcOrd="1" destOrd="0" presId="urn:microsoft.com/office/officeart/2005/8/layout/radial5"/>
    <dgm:cxn modelId="{ACCE1B11-52B2-47DB-A0AD-8A7984173EA1}" type="presOf" srcId="{625012D7-B12B-41FB-8850-A2F5B671AE79}" destId="{954554AD-60C1-46E7-9818-65611D195781}" srcOrd="0" destOrd="0" presId="urn:microsoft.com/office/officeart/2005/8/layout/radial5"/>
    <dgm:cxn modelId="{5FFC4115-9E01-42D2-B2CB-7F91DF6F89A2}" srcId="{856E4E1F-9AAC-4E54-BC95-D7BE4A7E2BC1}" destId="{72F5F9F7-C9CD-4DF5-851B-29CD7D115A66}" srcOrd="4" destOrd="0" parTransId="{0D6A31C7-CAE0-4A32-8F1E-6ABAED14C874}" sibTransId="{DE895C15-01E2-4804-9FE3-7725DB224E3B}"/>
    <dgm:cxn modelId="{819B031B-137C-4B8F-9E3A-E170CDEB8345}" type="presOf" srcId="{8A9B19DE-CCDD-4223-8AE3-84945740191A}" destId="{B29AC646-DF43-46CF-BAE4-5D94A3FA3F98}" srcOrd="0" destOrd="0" presId="urn:microsoft.com/office/officeart/2005/8/layout/radial5"/>
    <dgm:cxn modelId="{42E83323-A0FD-4DDA-AC64-6036BCF8CBAD}" type="presOf" srcId="{5DBE8744-068E-4E56-87F0-1E80343E68E8}" destId="{159BB392-A0CA-40B3-94F9-8C095331FB59}" srcOrd="0" destOrd="0" presId="urn:microsoft.com/office/officeart/2005/8/layout/radial5"/>
    <dgm:cxn modelId="{0100F323-8085-43CC-ABBA-16A1D21ACB55}" type="presOf" srcId="{625012D7-B12B-41FB-8850-A2F5B671AE79}" destId="{18626443-BF0B-4506-AD17-19C9524132DB}" srcOrd="1" destOrd="0" presId="urn:microsoft.com/office/officeart/2005/8/layout/radial5"/>
    <dgm:cxn modelId="{159F0E27-333B-4E2E-80EE-41BC99967D6B}" type="presOf" srcId="{DBDA3BCE-CC95-4804-BADB-0DE39B6A90BA}" destId="{464B614B-C82E-40C6-903C-841C86CE7BCC}" srcOrd="0" destOrd="0" presId="urn:microsoft.com/office/officeart/2005/8/layout/radial5"/>
    <dgm:cxn modelId="{C41D8731-DBFC-4D58-85D2-E5B772A4A9DD}" type="presOf" srcId="{5DBE8744-068E-4E56-87F0-1E80343E68E8}" destId="{083D0043-ED3E-4B1A-9519-291E8632B6CF}" srcOrd="1" destOrd="0" presId="urn:microsoft.com/office/officeart/2005/8/layout/radial5"/>
    <dgm:cxn modelId="{0DD89934-4A2D-4A97-A0A4-4790273737AA}" srcId="{856E4E1F-9AAC-4E54-BC95-D7BE4A7E2BC1}" destId="{44AC9F92-A02F-48B3-B74D-F9348E090501}" srcOrd="1" destOrd="0" parTransId="{F093641F-61EE-428C-9B83-FD633EA8338C}" sibTransId="{0840982C-57A8-49FC-8106-BC3E01B34C71}"/>
    <dgm:cxn modelId="{364B9936-2814-4C53-B1F6-D2D4423FF3AD}" srcId="{856E4E1F-9AAC-4E54-BC95-D7BE4A7E2BC1}" destId="{58C5A851-3D34-4CB9-B5C0-6B0821D2747A}" srcOrd="5" destOrd="0" parTransId="{28D5369C-DE07-470A-92B1-31A5CE606F54}" sibTransId="{F540E685-94DF-4BE0-AB53-9847163DC078}"/>
    <dgm:cxn modelId="{0716A936-722D-4964-8867-4848DA7639AD}" type="presOf" srcId="{AD028411-3342-4B24-8D61-AC18AAC9622E}" destId="{B7717B4D-6C71-4CEE-BCC1-A65B6D01E2D2}" srcOrd="0" destOrd="0" presId="urn:microsoft.com/office/officeart/2005/8/layout/radial5"/>
    <dgm:cxn modelId="{EA24613F-582C-48D0-8B44-6BD27C519016}" srcId="{856E4E1F-9AAC-4E54-BC95-D7BE4A7E2BC1}" destId="{8C8942AA-59DD-4A3F-9284-FA9D37D6E23D}" srcOrd="6" destOrd="0" parTransId="{39078BD4-E03F-4937-A524-D998678E4A7F}" sibTransId="{31E8E49C-1ADB-4C0F-A900-21F46C31EBC9}"/>
    <dgm:cxn modelId="{34C4405F-2E75-4D02-9892-41E4E15AB325}" type="presOf" srcId="{4FDD6CDF-5540-437D-BEA5-20235ADBF31C}" destId="{D33ABC90-39DE-4099-917D-322D34A48D08}" srcOrd="1" destOrd="0" presId="urn:microsoft.com/office/officeart/2005/8/layout/radial5"/>
    <dgm:cxn modelId="{BEC70745-BBCC-401E-A0D2-251346DD6AEE}" type="presOf" srcId="{5D241758-CEDB-4A76-A707-3D3CC365BC3D}" destId="{66F0A0D7-EAEF-45BA-B62D-C78A629EF195}" srcOrd="0" destOrd="0" presId="urn:microsoft.com/office/officeart/2005/8/layout/radial5"/>
    <dgm:cxn modelId="{46D98448-7935-4570-AA66-EED1C47777D1}" type="presOf" srcId="{C366AF3E-43C7-4B0A-83DC-4568CCE10CE3}" destId="{C3FD5A36-195F-4E27-84A0-59DD21F534F2}" srcOrd="1" destOrd="0" presId="urn:microsoft.com/office/officeart/2005/8/layout/radial5"/>
    <dgm:cxn modelId="{647B144D-3CDD-4D16-8D02-64733682FE0B}" type="presOf" srcId="{BDE80F08-1A88-4AC2-9B86-0BD9B3E39EF0}" destId="{D1347148-E130-4818-A5D0-AE8BB3F4B2CD}" srcOrd="0" destOrd="0" presId="urn:microsoft.com/office/officeart/2005/8/layout/radial5"/>
    <dgm:cxn modelId="{7C581F4E-94EE-4CE0-AE5E-4A174770574E}" type="presOf" srcId="{44AC9F92-A02F-48B3-B74D-F9348E090501}" destId="{3E044778-9085-488B-97CF-1DF68E5BE82B}" srcOrd="0" destOrd="0" presId="urn:microsoft.com/office/officeart/2005/8/layout/radial5"/>
    <dgm:cxn modelId="{322D356F-612E-4E72-91BD-D4549EF1891D}" srcId="{856E4E1F-9AAC-4E54-BC95-D7BE4A7E2BC1}" destId="{5D241758-CEDB-4A76-A707-3D3CC365BC3D}" srcOrd="3" destOrd="0" parTransId="{5DBE8744-068E-4E56-87F0-1E80343E68E8}" sibTransId="{FCEBF3E1-0C2C-4490-927B-35040790C14F}"/>
    <dgm:cxn modelId="{2EAB674F-5C43-4F57-A087-0E26299C1D41}" type="presOf" srcId="{329D82BE-1F1A-450F-A323-66A3FAF0B7FA}" destId="{D8BA6A21-CA3E-4A26-B13E-1300BDE72E80}" srcOrd="0" destOrd="0" presId="urn:microsoft.com/office/officeart/2005/8/layout/radial5"/>
    <dgm:cxn modelId="{A5C35372-88FE-45A3-91DF-3BCF1CDA9041}" srcId="{856E4E1F-9AAC-4E54-BC95-D7BE4A7E2BC1}" destId="{5BB4EDFE-26C6-408F-8AA2-A48B03F84738}" srcOrd="10" destOrd="0" parTransId="{625012D7-B12B-41FB-8850-A2F5B671AE79}" sibTransId="{5CF18E2A-1963-443C-B0F2-E8C4E24A510D}"/>
    <dgm:cxn modelId="{79418654-F7DF-46C7-9232-F4889B165A27}" type="presOf" srcId="{0D6A31C7-CAE0-4A32-8F1E-6ABAED14C874}" destId="{DADC124E-9A27-4ADF-B994-A69910F938FD}" srcOrd="1" destOrd="0" presId="urn:microsoft.com/office/officeart/2005/8/layout/radial5"/>
    <dgm:cxn modelId="{86ABDF76-2700-4DB9-AEB4-B7EF0D235F49}" type="presOf" srcId="{3B2A3A07-2033-464F-980D-918BB03BF689}" destId="{B19C3352-B49B-40AD-A1FA-DEFC14A3228B}" srcOrd="1" destOrd="0" presId="urn:microsoft.com/office/officeart/2005/8/layout/radial5"/>
    <dgm:cxn modelId="{4AF7EA76-872B-4686-A973-DA55D3DA7BB7}" type="presOf" srcId="{72F5F9F7-C9CD-4DF5-851B-29CD7D115A66}" destId="{86E05F8E-5B7B-4203-A7AD-75B2F08BBA10}" srcOrd="0" destOrd="0" presId="urn:microsoft.com/office/officeart/2005/8/layout/radial5"/>
    <dgm:cxn modelId="{E6E77D58-5A7C-4614-BA8F-D2E6D4D34208}" type="presOf" srcId="{28D5369C-DE07-470A-92B1-31A5CE606F54}" destId="{A453DD15-B272-408E-B155-F950D6023A64}" srcOrd="0" destOrd="0" presId="urn:microsoft.com/office/officeart/2005/8/layout/radial5"/>
    <dgm:cxn modelId="{66B6377B-9B78-4597-9A84-08BE7F45F548}" type="presOf" srcId="{4FDD6CDF-5540-437D-BEA5-20235ADBF31C}" destId="{3D904D94-4F6C-4C75-8860-D62C170E6720}" srcOrd="0" destOrd="0" presId="urn:microsoft.com/office/officeart/2005/8/layout/radial5"/>
    <dgm:cxn modelId="{5A3FA588-3D53-4CFC-8E1A-7F3000163FE2}" type="presOf" srcId="{329D82BE-1F1A-450F-A323-66A3FAF0B7FA}" destId="{6C7AAEA3-10A1-4B7F-B1A7-4963C61695C3}" srcOrd="1" destOrd="0" presId="urn:microsoft.com/office/officeart/2005/8/layout/radial5"/>
    <dgm:cxn modelId="{1A4BA68B-FCEF-49A5-913E-4B5CAD26E60A}" type="presOf" srcId="{58C5A851-3D34-4CB9-B5C0-6B0821D2747A}" destId="{BBB5F2D2-EFE2-4F8C-A040-144A1F546680}" srcOrd="0" destOrd="0" presId="urn:microsoft.com/office/officeart/2005/8/layout/radial5"/>
    <dgm:cxn modelId="{0B0EA49B-A4AD-4D73-8535-086D7E8DA2F5}" type="presOf" srcId="{C5B47B1E-9D61-45D4-B9C2-419A5C24F351}" destId="{D91F7587-7154-4DD9-957E-D215120D5927}" srcOrd="0" destOrd="0" presId="urn:microsoft.com/office/officeart/2005/8/layout/radial5"/>
    <dgm:cxn modelId="{8F253E9C-8508-4151-89F0-776790684DFF}" type="presOf" srcId="{3B2A3A07-2033-464F-980D-918BB03BF689}" destId="{A74A2EF3-1E45-4D5F-ABB7-2787FDE455F7}" srcOrd="0" destOrd="0" presId="urn:microsoft.com/office/officeart/2005/8/layout/radial5"/>
    <dgm:cxn modelId="{6F462DA4-8A97-4D02-8FFF-B3E95737E105}" type="presOf" srcId="{39078BD4-E03F-4937-A524-D998678E4A7F}" destId="{F247D7CB-D4A0-421C-B831-28820E0EA7D1}" srcOrd="0" destOrd="0" presId="urn:microsoft.com/office/officeart/2005/8/layout/radial5"/>
    <dgm:cxn modelId="{3DFAC9A7-F59D-4365-A115-803E4B0ACE99}" type="presOf" srcId="{EEFE2A13-B42F-40DA-BB34-AD15261B7F06}" destId="{6CD902CC-6DEA-4D35-B9A0-85C9F9B4DD72}" srcOrd="0" destOrd="0" presId="urn:microsoft.com/office/officeart/2005/8/layout/radial5"/>
    <dgm:cxn modelId="{61F8CDB9-BD2F-45CB-AB51-743F594D8AE5}" srcId="{856E4E1F-9AAC-4E54-BC95-D7BE4A7E2BC1}" destId="{8A9B19DE-CCDD-4223-8AE3-84945740191A}" srcOrd="2" destOrd="0" parTransId="{C366AF3E-43C7-4B0A-83DC-4568CCE10CE3}" sibTransId="{8BF0A1F7-BCE5-4E04-A551-37FC6A821A26}"/>
    <dgm:cxn modelId="{437D45C1-3684-42ED-8FE8-039D5ECC535E}" srcId="{856E4E1F-9AAC-4E54-BC95-D7BE4A7E2BC1}" destId="{BDE80F08-1A88-4AC2-9B86-0BD9B3E39EF0}" srcOrd="8" destOrd="0" parTransId="{4FDD6CDF-5540-437D-BEA5-20235ADBF31C}" sibTransId="{509B6EDB-FFD0-49FE-983D-B3716D4E155F}"/>
    <dgm:cxn modelId="{D8E79AC6-AB32-440E-9352-D53C9C8182B3}" type="presOf" srcId="{5BB4EDFE-26C6-408F-8AA2-A48B03F84738}" destId="{893D0753-015A-4AE5-902B-DB0CE40CCB94}" srcOrd="0" destOrd="0" presId="urn:microsoft.com/office/officeart/2005/8/layout/radial5"/>
    <dgm:cxn modelId="{CB74EACA-648A-49FC-872F-CD638235A71A}" type="presOf" srcId="{2A564DC3-41AF-488E-93AB-0B05439DCE0B}" destId="{826CE1C3-7273-4F20-86F8-9BDF4E21E8E4}" srcOrd="1" destOrd="0" presId="urn:microsoft.com/office/officeart/2005/8/layout/radial5"/>
    <dgm:cxn modelId="{309369D3-67D4-451A-B175-667238975F31}" type="presOf" srcId="{0D6A31C7-CAE0-4A32-8F1E-6ABAED14C874}" destId="{BE16B2A8-CABC-40AD-931F-4DB8F2C4B87D}" srcOrd="0" destOrd="0" presId="urn:microsoft.com/office/officeart/2005/8/layout/radial5"/>
    <dgm:cxn modelId="{FBF93FE3-2ABA-4F28-85B4-0662D6973F80}" type="presOf" srcId="{C366AF3E-43C7-4B0A-83DC-4568CCE10CE3}" destId="{918AF640-7014-40A1-93D1-B0B1766A9F9F}" srcOrd="0" destOrd="0" presId="urn:microsoft.com/office/officeart/2005/8/layout/radial5"/>
    <dgm:cxn modelId="{E465BEE9-4EC3-45FD-8958-B8B1545CD046}" srcId="{DBDA3BCE-CC95-4804-BADB-0DE39B6A90BA}" destId="{856E4E1F-9AAC-4E54-BC95-D7BE4A7E2BC1}" srcOrd="0" destOrd="0" parTransId="{6C44B118-A1D9-441E-A8B5-5D8FBA68B1C7}" sibTransId="{BC29FB88-E84C-4D47-BB55-3BE8787E56FD}"/>
    <dgm:cxn modelId="{461A56EA-5614-45CB-A5EF-F352BE8DDBAB}" type="presOf" srcId="{F093641F-61EE-428C-9B83-FD633EA8338C}" destId="{90DEB376-9F21-450C-A983-FBB5BF99798A}" srcOrd="0" destOrd="0" presId="urn:microsoft.com/office/officeart/2005/8/layout/radial5"/>
    <dgm:cxn modelId="{08E481EA-E829-4C58-98B9-57C578FEE149}" type="presOf" srcId="{856E4E1F-9AAC-4E54-BC95-D7BE4A7E2BC1}" destId="{5B75FD1C-B2E2-4814-AF20-EA04074A831A}" srcOrd="0" destOrd="0" presId="urn:microsoft.com/office/officeart/2005/8/layout/radial5"/>
    <dgm:cxn modelId="{64EC80EB-A9D8-4AA8-B033-2D971E591E5F}" srcId="{856E4E1F-9AAC-4E54-BC95-D7BE4A7E2BC1}" destId="{EEFE2A13-B42F-40DA-BB34-AD15261B7F06}" srcOrd="7" destOrd="0" parTransId="{329D82BE-1F1A-450F-A323-66A3FAF0B7FA}" sibTransId="{6E8548B5-47C4-47F9-AD19-C63D11F2D8F6}"/>
    <dgm:cxn modelId="{214556F4-FCF7-41AF-B52E-4950C637C384}" type="presOf" srcId="{2A564DC3-41AF-488E-93AB-0B05439DCE0B}" destId="{4D307D85-A50D-4B0B-9B3A-98313A930383}" srcOrd="0" destOrd="0" presId="urn:microsoft.com/office/officeart/2005/8/layout/radial5"/>
    <dgm:cxn modelId="{6437CFF4-8CF6-4A89-9C94-8BEDD2340EBB}" srcId="{856E4E1F-9AAC-4E54-BC95-D7BE4A7E2BC1}" destId="{AD028411-3342-4B24-8D61-AC18AAC9622E}" srcOrd="9" destOrd="0" parTransId="{3B2A3A07-2033-464F-980D-918BB03BF689}" sibTransId="{26A2EF1C-FBAF-4994-B718-5FCF8C05E9E9}"/>
    <dgm:cxn modelId="{93F0ACFA-9CC7-491B-BD0C-5AA6BF332BD8}" type="presOf" srcId="{39078BD4-E03F-4937-A524-D998678E4A7F}" destId="{693D33D7-6B3F-4382-BFDA-1ED7F1FFED5E}" srcOrd="1" destOrd="0" presId="urn:microsoft.com/office/officeart/2005/8/layout/radial5"/>
    <dgm:cxn modelId="{44F746F0-144E-4B88-8D1E-54D6BA86F092}" type="presParOf" srcId="{464B614B-C82E-40C6-903C-841C86CE7BCC}" destId="{5B75FD1C-B2E2-4814-AF20-EA04074A831A}" srcOrd="0" destOrd="0" presId="urn:microsoft.com/office/officeart/2005/8/layout/radial5"/>
    <dgm:cxn modelId="{0537E373-A476-475E-B2D1-760649E0DC3F}" type="presParOf" srcId="{464B614B-C82E-40C6-903C-841C86CE7BCC}" destId="{4D307D85-A50D-4B0B-9B3A-98313A930383}" srcOrd="1" destOrd="0" presId="urn:microsoft.com/office/officeart/2005/8/layout/radial5"/>
    <dgm:cxn modelId="{2202C90A-B6EC-464E-A447-6D53348EC75C}" type="presParOf" srcId="{4D307D85-A50D-4B0B-9B3A-98313A930383}" destId="{826CE1C3-7273-4F20-86F8-9BDF4E21E8E4}" srcOrd="0" destOrd="0" presId="urn:microsoft.com/office/officeart/2005/8/layout/radial5"/>
    <dgm:cxn modelId="{EA3C51D5-DFCB-44B3-A188-181AB9BA746B}" type="presParOf" srcId="{464B614B-C82E-40C6-903C-841C86CE7BCC}" destId="{D91F7587-7154-4DD9-957E-D215120D5927}" srcOrd="2" destOrd="0" presId="urn:microsoft.com/office/officeart/2005/8/layout/radial5"/>
    <dgm:cxn modelId="{04001AD9-9E6F-4F93-9442-34482BCBF0AF}" type="presParOf" srcId="{464B614B-C82E-40C6-903C-841C86CE7BCC}" destId="{90DEB376-9F21-450C-A983-FBB5BF99798A}" srcOrd="3" destOrd="0" presId="urn:microsoft.com/office/officeart/2005/8/layout/radial5"/>
    <dgm:cxn modelId="{14EBA557-F2B3-4D3A-84D1-6760DE64CFC1}" type="presParOf" srcId="{90DEB376-9F21-450C-A983-FBB5BF99798A}" destId="{9BBEFC8F-22ED-44C4-AA2D-3B12F835F61D}" srcOrd="0" destOrd="0" presId="urn:microsoft.com/office/officeart/2005/8/layout/radial5"/>
    <dgm:cxn modelId="{6832B3DB-8C26-48D3-87DF-E12F1CD13747}" type="presParOf" srcId="{464B614B-C82E-40C6-903C-841C86CE7BCC}" destId="{3E044778-9085-488B-97CF-1DF68E5BE82B}" srcOrd="4" destOrd="0" presId="urn:microsoft.com/office/officeart/2005/8/layout/radial5"/>
    <dgm:cxn modelId="{52668E4E-4783-412A-A808-600A873650A1}" type="presParOf" srcId="{464B614B-C82E-40C6-903C-841C86CE7BCC}" destId="{918AF640-7014-40A1-93D1-B0B1766A9F9F}" srcOrd="5" destOrd="0" presId="urn:microsoft.com/office/officeart/2005/8/layout/radial5"/>
    <dgm:cxn modelId="{0C3E6904-475A-492E-BB87-8CF48AE27721}" type="presParOf" srcId="{918AF640-7014-40A1-93D1-B0B1766A9F9F}" destId="{C3FD5A36-195F-4E27-84A0-59DD21F534F2}" srcOrd="0" destOrd="0" presId="urn:microsoft.com/office/officeart/2005/8/layout/radial5"/>
    <dgm:cxn modelId="{3C86F1E6-BCB9-4B6F-8A2A-CB3970D5F0E8}" type="presParOf" srcId="{464B614B-C82E-40C6-903C-841C86CE7BCC}" destId="{B29AC646-DF43-46CF-BAE4-5D94A3FA3F98}" srcOrd="6" destOrd="0" presId="urn:microsoft.com/office/officeart/2005/8/layout/radial5"/>
    <dgm:cxn modelId="{E2361569-0D15-4B6B-9A9F-411A14BE7E84}" type="presParOf" srcId="{464B614B-C82E-40C6-903C-841C86CE7BCC}" destId="{159BB392-A0CA-40B3-94F9-8C095331FB59}" srcOrd="7" destOrd="0" presId="urn:microsoft.com/office/officeart/2005/8/layout/radial5"/>
    <dgm:cxn modelId="{9E0DF702-2817-4713-8A0E-3EA9A80DCC7B}" type="presParOf" srcId="{159BB392-A0CA-40B3-94F9-8C095331FB59}" destId="{083D0043-ED3E-4B1A-9519-291E8632B6CF}" srcOrd="0" destOrd="0" presId="urn:microsoft.com/office/officeart/2005/8/layout/radial5"/>
    <dgm:cxn modelId="{B570F2CB-DE01-40D1-967A-5B7F4EAB1D9D}" type="presParOf" srcId="{464B614B-C82E-40C6-903C-841C86CE7BCC}" destId="{66F0A0D7-EAEF-45BA-B62D-C78A629EF195}" srcOrd="8" destOrd="0" presId="urn:microsoft.com/office/officeart/2005/8/layout/radial5"/>
    <dgm:cxn modelId="{5741DFFC-E3AC-4EFB-AAFF-FFBE04305ECD}" type="presParOf" srcId="{464B614B-C82E-40C6-903C-841C86CE7BCC}" destId="{BE16B2A8-CABC-40AD-931F-4DB8F2C4B87D}" srcOrd="9" destOrd="0" presId="urn:microsoft.com/office/officeart/2005/8/layout/radial5"/>
    <dgm:cxn modelId="{07E570F8-942B-4D16-9BF7-229D8FB22BB9}" type="presParOf" srcId="{BE16B2A8-CABC-40AD-931F-4DB8F2C4B87D}" destId="{DADC124E-9A27-4ADF-B994-A69910F938FD}" srcOrd="0" destOrd="0" presId="urn:microsoft.com/office/officeart/2005/8/layout/radial5"/>
    <dgm:cxn modelId="{04258B05-C8CC-403C-B1CE-D241720BF640}" type="presParOf" srcId="{464B614B-C82E-40C6-903C-841C86CE7BCC}" destId="{86E05F8E-5B7B-4203-A7AD-75B2F08BBA10}" srcOrd="10" destOrd="0" presId="urn:microsoft.com/office/officeart/2005/8/layout/radial5"/>
    <dgm:cxn modelId="{8F33A754-3222-482B-A992-0495979AC782}" type="presParOf" srcId="{464B614B-C82E-40C6-903C-841C86CE7BCC}" destId="{A453DD15-B272-408E-B155-F950D6023A64}" srcOrd="11" destOrd="0" presId="urn:microsoft.com/office/officeart/2005/8/layout/radial5"/>
    <dgm:cxn modelId="{A33641E7-9B5D-4E3A-9640-AF4AD8BDD359}" type="presParOf" srcId="{A453DD15-B272-408E-B155-F950D6023A64}" destId="{4342B6A6-BD4E-49EA-8FE9-C9A13E3E42D1}" srcOrd="0" destOrd="0" presId="urn:microsoft.com/office/officeart/2005/8/layout/radial5"/>
    <dgm:cxn modelId="{53C4E592-E03B-4930-BFD7-45DA51C3BD8C}" type="presParOf" srcId="{464B614B-C82E-40C6-903C-841C86CE7BCC}" destId="{BBB5F2D2-EFE2-4F8C-A040-144A1F546680}" srcOrd="12" destOrd="0" presId="urn:microsoft.com/office/officeart/2005/8/layout/radial5"/>
    <dgm:cxn modelId="{240AC8EA-B0F1-45E3-A79F-75D931EA9A14}" type="presParOf" srcId="{464B614B-C82E-40C6-903C-841C86CE7BCC}" destId="{F247D7CB-D4A0-421C-B831-28820E0EA7D1}" srcOrd="13" destOrd="0" presId="urn:microsoft.com/office/officeart/2005/8/layout/radial5"/>
    <dgm:cxn modelId="{C03A3CCF-0866-42E3-9356-A62342CEBE3C}" type="presParOf" srcId="{F247D7CB-D4A0-421C-B831-28820E0EA7D1}" destId="{693D33D7-6B3F-4382-BFDA-1ED7F1FFED5E}" srcOrd="0" destOrd="0" presId="urn:microsoft.com/office/officeart/2005/8/layout/radial5"/>
    <dgm:cxn modelId="{BE023E4F-A7E0-4FA2-856C-02051A954178}" type="presParOf" srcId="{464B614B-C82E-40C6-903C-841C86CE7BCC}" destId="{66BB426E-5C04-4824-B10F-07766525C06E}" srcOrd="14" destOrd="0" presId="urn:microsoft.com/office/officeart/2005/8/layout/radial5"/>
    <dgm:cxn modelId="{4602B189-5708-468E-B5FB-D60534CD3629}" type="presParOf" srcId="{464B614B-C82E-40C6-903C-841C86CE7BCC}" destId="{D8BA6A21-CA3E-4A26-B13E-1300BDE72E80}" srcOrd="15" destOrd="0" presId="urn:microsoft.com/office/officeart/2005/8/layout/radial5"/>
    <dgm:cxn modelId="{29E77F1A-1124-4671-A18A-ADE34EE4D8BE}" type="presParOf" srcId="{D8BA6A21-CA3E-4A26-B13E-1300BDE72E80}" destId="{6C7AAEA3-10A1-4B7F-B1A7-4963C61695C3}" srcOrd="0" destOrd="0" presId="urn:microsoft.com/office/officeart/2005/8/layout/radial5"/>
    <dgm:cxn modelId="{55EC5E28-6593-4791-B17E-F293F7FF7F29}" type="presParOf" srcId="{464B614B-C82E-40C6-903C-841C86CE7BCC}" destId="{6CD902CC-6DEA-4D35-B9A0-85C9F9B4DD72}" srcOrd="16" destOrd="0" presId="urn:microsoft.com/office/officeart/2005/8/layout/radial5"/>
    <dgm:cxn modelId="{F13DF376-2ABB-4109-BA5C-BB0CAEB706A7}" type="presParOf" srcId="{464B614B-C82E-40C6-903C-841C86CE7BCC}" destId="{3D904D94-4F6C-4C75-8860-D62C170E6720}" srcOrd="17" destOrd="0" presId="urn:microsoft.com/office/officeart/2005/8/layout/radial5"/>
    <dgm:cxn modelId="{481B0BA6-18BB-4CDA-B29B-D5EA35ECB566}" type="presParOf" srcId="{3D904D94-4F6C-4C75-8860-D62C170E6720}" destId="{D33ABC90-39DE-4099-917D-322D34A48D08}" srcOrd="0" destOrd="0" presId="urn:microsoft.com/office/officeart/2005/8/layout/radial5"/>
    <dgm:cxn modelId="{8E585972-CA9F-453B-A2B7-CF73536E4143}" type="presParOf" srcId="{464B614B-C82E-40C6-903C-841C86CE7BCC}" destId="{D1347148-E130-4818-A5D0-AE8BB3F4B2CD}" srcOrd="18" destOrd="0" presId="urn:microsoft.com/office/officeart/2005/8/layout/radial5"/>
    <dgm:cxn modelId="{B7BE10F1-9C28-4053-9F91-235DDB044161}" type="presParOf" srcId="{464B614B-C82E-40C6-903C-841C86CE7BCC}" destId="{A74A2EF3-1E45-4D5F-ABB7-2787FDE455F7}" srcOrd="19" destOrd="0" presId="urn:microsoft.com/office/officeart/2005/8/layout/radial5"/>
    <dgm:cxn modelId="{735E7D58-E24A-4329-930D-C378435369FA}" type="presParOf" srcId="{A74A2EF3-1E45-4D5F-ABB7-2787FDE455F7}" destId="{B19C3352-B49B-40AD-A1FA-DEFC14A3228B}" srcOrd="0" destOrd="0" presId="urn:microsoft.com/office/officeart/2005/8/layout/radial5"/>
    <dgm:cxn modelId="{9B4AA766-2E27-4D1D-99ED-02AFBAE34E2A}" type="presParOf" srcId="{464B614B-C82E-40C6-903C-841C86CE7BCC}" destId="{B7717B4D-6C71-4CEE-BCC1-A65B6D01E2D2}" srcOrd="20" destOrd="0" presId="urn:microsoft.com/office/officeart/2005/8/layout/radial5"/>
    <dgm:cxn modelId="{7C605BF3-6F75-4C9D-B16A-E2C5BB88E176}" type="presParOf" srcId="{464B614B-C82E-40C6-903C-841C86CE7BCC}" destId="{954554AD-60C1-46E7-9818-65611D195781}" srcOrd="21" destOrd="0" presId="urn:microsoft.com/office/officeart/2005/8/layout/radial5"/>
    <dgm:cxn modelId="{19580844-1EC0-4EA3-9409-C3653A3973C3}" type="presParOf" srcId="{954554AD-60C1-46E7-9818-65611D195781}" destId="{18626443-BF0B-4506-AD17-19C9524132DB}" srcOrd="0" destOrd="0" presId="urn:microsoft.com/office/officeart/2005/8/layout/radial5"/>
    <dgm:cxn modelId="{A5AA284B-E3D9-46FE-8BDB-A1EADFBABBEF}" type="presParOf" srcId="{464B614B-C82E-40C6-903C-841C86CE7BCC}" destId="{893D0753-015A-4AE5-902B-DB0CE40CCB94}" srcOrd="2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97F09-CBDE-41D8-98AB-D33361159EC4}">
      <dsp:nvSpPr>
        <dsp:cNvPr id="0" name=""/>
        <dsp:cNvSpPr/>
      </dsp:nvSpPr>
      <dsp:spPr>
        <a:xfrm>
          <a:off x="-44367" y="0"/>
          <a:ext cx="8769648" cy="1314159"/>
        </a:xfrm>
        <a:prstGeom prst="rightArrow">
          <a:avLst>
            <a:gd name="adj1" fmla="val 50000"/>
            <a:gd name="adj2" fmla="val 50000"/>
          </a:avLst>
        </a:prstGeom>
        <a:solidFill>
          <a:srgbClr val="2564B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254000" bIns="208623" numCol="1" spcCol="1270" anchor="ctr" anchorCtr="0">
          <a:noAutofit/>
        </a:bodyPr>
        <a:lstStyle/>
        <a:p>
          <a:pPr marL="0" lvl="0" indent="0" algn="l" defTabSz="1066800">
            <a:lnSpc>
              <a:spcPct val="90000"/>
            </a:lnSpc>
            <a:spcBef>
              <a:spcPct val="0"/>
            </a:spcBef>
            <a:spcAft>
              <a:spcPct val="35000"/>
            </a:spcAft>
            <a:buNone/>
          </a:pPr>
          <a:r>
            <a:rPr lang="es-ES" sz="2400" b="1" kern="1200" dirty="0">
              <a:solidFill>
                <a:schemeClr val="lt1"/>
              </a:solidFill>
              <a:latin typeface="+mn-lt"/>
              <a:ea typeface="+mn-ea"/>
              <a:cs typeface="+mn-cs"/>
            </a:rPr>
            <a:t>2010-2017</a:t>
          </a:r>
        </a:p>
      </dsp:txBody>
      <dsp:txXfrm>
        <a:off x="-44367" y="328540"/>
        <a:ext cx="8441108" cy="657079"/>
      </dsp:txXfrm>
    </dsp:sp>
    <dsp:sp modelId="{D9AA9508-5D8B-4F62-B7E1-38E5D881AC1F}">
      <dsp:nvSpPr>
        <dsp:cNvPr id="0" name=""/>
        <dsp:cNvSpPr/>
      </dsp:nvSpPr>
      <dsp:spPr>
        <a:xfrm>
          <a:off x="-29723" y="850251"/>
          <a:ext cx="1292660" cy="2413008"/>
        </a:xfrm>
        <a:prstGeom prst="rect">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1" kern="1200" dirty="0">
              <a:solidFill>
                <a:srgbClr val="1867A8"/>
              </a:solidFill>
              <a:latin typeface="Calibri"/>
              <a:ea typeface="+mn-ea"/>
              <a:cs typeface="+mn-cs"/>
            </a:rPr>
            <a:t>WIPO</a:t>
          </a:r>
        </a:p>
        <a:p>
          <a:pPr marL="0" lvl="0" indent="0" algn="l" defTabSz="889000">
            <a:lnSpc>
              <a:spcPct val="90000"/>
            </a:lnSpc>
            <a:spcBef>
              <a:spcPct val="0"/>
            </a:spcBef>
            <a:spcAft>
              <a:spcPct val="35000"/>
            </a:spcAft>
            <a:buNone/>
          </a:pPr>
          <a:r>
            <a:rPr lang="es-ES" sz="2000" b="1" kern="1200" dirty="0" err="1">
              <a:solidFill>
                <a:srgbClr val="1867A8"/>
              </a:solidFill>
              <a:latin typeface="Calibri"/>
              <a:ea typeface="+mn-ea"/>
              <a:cs typeface="+mn-cs"/>
            </a:rPr>
            <a:t>Patent</a:t>
          </a:r>
          <a:r>
            <a:rPr lang="es-ES" sz="2000" b="1" kern="1200" dirty="0">
              <a:solidFill>
                <a:srgbClr val="1867A8"/>
              </a:solidFill>
              <a:latin typeface="Calibri"/>
              <a:ea typeface="+mn-ea"/>
              <a:cs typeface="+mn-cs"/>
            </a:rPr>
            <a:t> </a:t>
          </a:r>
          <a:r>
            <a:rPr lang="es-ES" sz="2000" b="1" kern="1200" dirty="0" err="1">
              <a:solidFill>
                <a:srgbClr val="1867A8"/>
              </a:solidFill>
              <a:latin typeface="Calibri"/>
              <a:ea typeface="+mn-ea"/>
              <a:cs typeface="+mn-cs"/>
            </a:rPr>
            <a:t>Landscape</a:t>
          </a:r>
          <a:r>
            <a:rPr lang="es-ES" sz="2000" b="1" kern="1200" dirty="0">
              <a:solidFill>
                <a:srgbClr val="1867A8"/>
              </a:solidFill>
              <a:latin typeface="Calibri"/>
              <a:ea typeface="+mn-ea"/>
              <a:cs typeface="+mn-cs"/>
            </a:rPr>
            <a:t> </a:t>
          </a:r>
        </a:p>
        <a:p>
          <a:pPr marL="0" lvl="0" indent="0" algn="l" defTabSz="889000">
            <a:lnSpc>
              <a:spcPct val="90000"/>
            </a:lnSpc>
            <a:spcBef>
              <a:spcPct val="0"/>
            </a:spcBef>
            <a:spcAft>
              <a:spcPct val="35000"/>
            </a:spcAft>
            <a:buNone/>
          </a:pPr>
          <a:r>
            <a:rPr lang="es-ES" sz="2000" b="1" kern="1200" dirty="0" err="1">
              <a:solidFill>
                <a:srgbClr val="1867A8"/>
              </a:solidFill>
              <a:latin typeface="Calibri"/>
              <a:ea typeface="+mn-ea"/>
              <a:cs typeface="+mn-cs"/>
            </a:rPr>
            <a:t>Reports</a:t>
          </a:r>
          <a:endParaRPr lang="es-ES" sz="2000" b="1" kern="1200" dirty="0">
            <a:solidFill>
              <a:srgbClr val="1867A8"/>
            </a:solidFill>
            <a:latin typeface="Calibri"/>
            <a:ea typeface="+mn-ea"/>
            <a:cs typeface="+mn-cs"/>
          </a:endParaRPr>
        </a:p>
      </dsp:txBody>
      <dsp:txXfrm>
        <a:off x="-29723" y="850251"/>
        <a:ext cx="1292660" cy="2413008"/>
      </dsp:txXfrm>
    </dsp:sp>
    <dsp:sp modelId="{6AB8AA85-FF44-4663-9A1A-17FC03DEBC3F}">
      <dsp:nvSpPr>
        <dsp:cNvPr id="0" name=""/>
        <dsp:cNvSpPr/>
      </dsp:nvSpPr>
      <dsp:spPr>
        <a:xfrm>
          <a:off x="1085444" y="504052"/>
          <a:ext cx="2100940" cy="1314159"/>
        </a:xfrm>
        <a:prstGeom prst="rightArrow">
          <a:avLst>
            <a:gd name="adj1" fmla="val 50000"/>
            <a:gd name="adj2" fmla="val 50000"/>
          </a:avLst>
        </a:prstGeom>
        <a:solidFill>
          <a:srgbClr val="0070C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254000" bIns="208623" numCol="1" spcCol="1270" anchor="ctr" anchorCtr="0">
          <a:noAutofit/>
        </a:bodyPr>
        <a:lstStyle/>
        <a:p>
          <a:pPr marL="0" lvl="0" indent="0" algn="l" defTabSz="1066800">
            <a:lnSpc>
              <a:spcPct val="90000"/>
            </a:lnSpc>
            <a:spcBef>
              <a:spcPct val="0"/>
            </a:spcBef>
            <a:spcAft>
              <a:spcPct val="35000"/>
            </a:spcAft>
            <a:buNone/>
          </a:pPr>
          <a:r>
            <a:rPr lang="es-ES" sz="2200" b="1" kern="1200">
              <a:solidFill>
                <a:srgbClr val="FFFFFF"/>
              </a:solidFill>
              <a:latin typeface="Arial"/>
              <a:ea typeface="+mn-ea"/>
              <a:cs typeface="Arial"/>
            </a:rPr>
            <a:t>2013-2014</a:t>
          </a:r>
          <a:endParaRPr lang="es-ES" sz="2200" b="1" kern="1200" dirty="0">
            <a:solidFill>
              <a:srgbClr val="FFFFFF"/>
            </a:solidFill>
            <a:latin typeface="Arial"/>
            <a:ea typeface="+mn-ea"/>
            <a:cs typeface="Arial"/>
          </a:endParaRPr>
        </a:p>
      </dsp:txBody>
      <dsp:txXfrm>
        <a:off x="1085444" y="832592"/>
        <a:ext cx="1772400" cy="657079"/>
      </dsp:txXfrm>
    </dsp:sp>
    <dsp:sp modelId="{1A9E5F94-5E5C-4A26-9058-7818D001C294}">
      <dsp:nvSpPr>
        <dsp:cNvPr id="0" name=""/>
        <dsp:cNvSpPr/>
      </dsp:nvSpPr>
      <dsp:spPr>
        <a:xfrm>
          <a:off x="1114791" y="1507333"/>
          <a:ext cx="1670125" cy="2413008"/>
        </a:xfrm>
        <a:prstGeom prst="rect">
          <a:avLst/>
        </a:prstGeom>
        <a:solidFill>
          <a:schemeClr val="lt1">
            <a:hueOff val="0"/>
            <a:satOff val="0"/>
            <a:lumOff val="0"/>
            <a:alphaOff val="0"/>
          </a:schemeClr>
        </a:solidFill>
        <a:ln w="9525" cap="flat" cmpd="sng" algn="ctr">
          <a:solidFill>
            <a:schemeClr val="accent2">
              <a:hueOff val="-3600000"/>
              <a:satOff val="-12501"/>
              <a:lumOff val="1500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1" kern="1200" dirty="0" err="1">
              <a:solidFill>
                <a:srgbClr val="0070C0"/>
              </a:solidFill>
              <a:latin typeface="Calibri"/>
              <a:ea typeface="+mn-ea"/>
              <a:cs typeface="+mn-cs"/>
            </a:rPr>
            <a:t>Guidelines</a:t>
          </a:r>
          <a:r>
            <a:rPr lang="es-ES" sz="2000" b="1" kern="1200" dirty="0">
              <a:solidFill>
                <a:srgbClr val="0070C0"/>
              </a:solidFill>
              <a:latin typeface="Calibri"/>
              <a:ea typeface="+mn-ea"/>
              <a:cs typeface="+mn-cs"/>
            </a:rPr>
            <a:t> </a:t>
          </a:r>
          <a:r>
            <a:rPr lang="es-ES" sz="2000" b="1" kern="1200" dirty="0" err="1">
              <a:solidFill>
                <a:srgbClr val="0070C0"/>
              </a:solidFill>
              <a:latin typeface="Calibri"/>
              <a:ea typeface="+mn-ea"/>
              <a:cs typeface="+mn-cs"/>
            </a:rPr>
            <a:t>for</a:t>
          </a:r>
          <a:r>
            <a:rPr lang="es-ES" sz="2000" b="1" kern="1200" dirty="0">
              <a:solidFill>
                <a:srgbClr val="0070C0"/>
              </a:solidFill>
              <a:latin typeface="Calibri"/>
              <a:ea typeface="+mn-ea"/>
              <a:cs typeface="+mn-cs"/>
            </a:rPr>
            <a:t> </a:t>
          </a:r>
        </a:p>
        <a:p>
          <a:pPr marL="0" lvl="0" indent="0" algn="l" defTabSz="889000">
            <a:lnSpc>
              <a:spcPct val="90000"/>
            </a:lnSpc>
            <a:spcBef>
              <a:spcPct val="0"/>
            </a:spcBef>
            <a:spcAft>
              <a:spcPct val="35000"/>
            </a:spcAft>
            <a:buNone/>
          </a:pPr>
          <a:r>
            <a:rPr lang="es-ES" sz="2000" b="1" kern="1200" dirty="0" err="1">
              <a:solidFill>
                <a:srgbClr val="0070C0"/>
              </a:solidFill>
              <a:latin typeface="Calibri"/>
              <a:ea typeface="+mn-ea"/>
              <a:cs typeface="+mn-cs"/>
            </a:rPr>
            <a:t>Preparing</a:t>
          </a:r>
          <a:br>
            <a:rPr lang="es-ES" sz="2000" b="1" kern="1200" dirty="0">
              <a:solidFill>
                <a:srgbClr val="0070C0"/>
              </a:solidFill>
              <a:latin typeface="Calibri"/>
              <a:ea typeface="+mn-ea"/>
              <a:cs typeface="+mn-cs"/>
            </a:rPr>
          </a:br>
          <a:r>
            <a:rPr lang="es-ES" sz="2000" b="1" kern="1200" dirty="0" err="1">
              <a:solidFill>
                <a:srgbClr val="0070C0"/>
              </a:solidFill>
              <a:latin typeface="Calibri"/>
              <a:ea typeface="+mn-ea"/>
              <a:cs typeface="+mn-cs"/>
            </a:rPr>
            <a:t>Patent</a:t>
          </a:r>
          <a:r>
            <a:rPr lang="es-ES" sz="2000" b="1" kern="1200" dirty="0">
              <a:solidFill>
                <a:srgbClr val="0070C0"/>
              </a:solidFill>
              <a:latin typeface="Calibri"/>
              <a:ea typeface="+mn-ea"/>
              <a:cs typeface="+mn-cs"/>
            </a:rPr>
            <a:t> </a:t>
          </a:r>
          <a:r>
            <a:rPr lang="es-ES" sz="2000" b="1" kern="1200" dirty="0" err="1">
              <a:solidFill>
                <a:srgbClr val="0070C0"/>
              </a:solidFill>
              <a:latin typeface="Calibri"/>
              <a:ea typeface="+mn-ea"/>
              <a:cs typeface="+mn-cs"/>
            </a:rPr>
            <a:t>Landscape</a:t>
          </a:r>
          <a:r>
            <a:rPr lang="es-ES" sz="2000" b="1" kern="1200" dirty="0">
              <a:solidFill>
                <a:srgbClr val="0070C0"/>
              </a:solidFill>
              <a:latin typeface="Calibri"/>
              <a:ea typeface="+mn-ea"/>
              <a:cs typeface="+mn-cs"/>
            </a:rPr>
            <a:t> </a:t>
          </a:r>
          <a:br>
            <a:rPr lang="es-ES" sz="2000" b="1" kern="1200" dirty="0">
              <a:solidFill>
                <a:srgbClr val="0070C0"/>
              </a:solidFill>
              <a:latin typeface="Calibri"/>
              <a:ea typeface="+mn-ea"/>
              <a:cs typeface="+mn-cs"/>
            </a:rPr>
          </a:br>
          <a:r>
            <a:rPr lang="es-ES" sz="2000" b="1" kern="1200" dirty="0" err="1">
              <a:solidFill>
                <a:srgbClr val="0070C0"/>
              </a:solidFill>
              <a:latin typeface="Calibri"/>
              <a:ea typeface="+mn-ea"/>
              <a:cs typeface="+mn-cs"/>
            </a:rPr>
            <a:t>Reports</a:t>
          </a:r>
          <a:endParaRPr lang="es-ES" sz="2000" b="1" kern="1200" dirty="0">
            <a:solidFill>
              <a:srgbClr val="0070C0"/>
            </a:solidFill>
            <a:latin typeface="Calibri"/>
            <a:ea typeface="+mn-ea"/>
            <a:cs typeface="+mn-cs"/>
          </a:endParaRPr>
        </a:p>
      </dsp:txBody>
      <dsp:txXfrm>
        <a:off x="1114791" y="1507333"/>
        <a:ext cx="1670125" cy="2413008"/>
      </dsp:txXfrm>
    </dsp:sp>
    <dsp:sp modelId="{C99298B3-126A-4834-9604-6747C6A30986}">
      <dsp:nvSpPr>
        <dsp:cNvPr id="0" name=""/>
        <dsp:cNvSpPr/>
      </dsp:nvSpPr>
      <dsp:spPr>
        <a:xfrm>
          <a:off x="2744346" y="902574"/>
          <a:ext cx="3437503" cy="1314159"/>
        </a:xfrm>
        <a:prstGeom prst="rightArrow">
          <a:avLst>
            <a:gd name="adj1" fmla="val 50000"/>
            <a:gd name="adj2" fmla="val 50000"/>
          </a:avLst>
        </a:prstGeom>
        <a:solidFill>
          <a:srgbClr val="00B0F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254000" bIns="208623" numCol="1" spcCol="1270" anchor="ctr" anchorCtr="0">
          <a:noAutofit/>
        </a:bodyPr>
        <a:lstStyle/>
        <a:p>
          <a:pPr marL="0" lvl="0" indent="0" algn="l" defTabSz="977900">
            <a:lnSpc>
              <a:spcPct val="90000"/>
            </a:lnSpc>
            <a:spcBef>
              <a:spcPct val="0"/>
            </a:spcBef>
            <a:spcAft>
              <a:spcPct val="35000"/>
            </a:spcAft>
            <a:buNone/>
          </a:pPr>
          <a:r>
            <a:rPr lang="es-ES" sz="2200" b="1" kern="1200">
              <a:solidFill>
                <a:srgbClr val="FFFFFF"/>
              </a:solidFill>
              <a:latin typeface="Arial"/>
              <a:ea typeface="+mn-ea"/>
              <a:cs typeface="Arial"/>
            </a:rPr>
            <a:t>2015-2016</a:t>
          </a:r>
          <a:endParaRPr lang="es-ES" sz="2200" b="1" kern="1200" dirty="0">
            <a:solidFill>
              <a:srgbClr val="FFFFFF"/>
            </a:solidFill>
            <a:latin typeface="Arial"/>
            <a:ea typeface="+mn-ea"/>
            <a:cs typeface="Arial"/>
          </a:endParaRPr>
        </a:p>
      </dsp:txBody>
      <dsp:txXfrm>
        <a:off x="2744346" y="1231114"/>
        <a:ext cx="3108963" cy="657079"/>
      </dsp:txXfrm>
    </dsp:sp>
    <dsp:sp modelId="{D23BC5DD-4ADC-4297-9999-65049ED2876F}">
      <dsp:nvSpPr>
        <dsp:cNvPr id="0" name=""/>
        <dsp:cNvSpPr/>
      </dsp:nvSpPr>
      <dsp:spPr>
        <a:xfrm>
          <a:off x="2818405" y="1865467"/>
          <a:ext cx="1781255" cy="2413008"/>
        </a:xfrm>
        <a:prstGeom prst="rect">
          <a:avLst/>
        </a:prstGeom>
        <a:solidFill>
          <a:schemeClr val="lt1">
            <a:hueOff val="0"/>
            <a:satOff val="0"/>
            <a:lumOff val="0"/>
            <a:alphaOff val="0"/>
          </a:schemeClr>
        </a:solidFill>
        <a:ln w="9525" cap="flat" cmpd="sng" algn="ctr">
          <a:solidFill>
            <a:schemeClr val="accent2">
              <a:hueOff val="-7200000"/>
              <a:satOff val="-25001"/>
              <a:lumOff val="30001"/>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1" kern="1200" dirty="0">
              <a:solidFill>
                <a:srgbClr val="00B0F0"/>
              </a:solidFill>
              <a:latin typeface="Calibri"/>
              <a:ea typeface="+mn-ea"/>
              <a:cs typeface="+mn-cs"/>
            </a:rPr>
            <a:t>Manual </a:t>
          </a:r>
          <a:r>
            <a:rPr lang="es-ES" sz="2000" b="1" kern="1200" dirty="0" err="1">
              <a:solidFill>
                <a:srgbClr val="00B0F0"/>
              </a:solidFill>
              <a:latin typeface="Calibri"/>
              <a:ea typeface="+mn-ea"/>
              <a:cs typeface="+mn-cs"/>
            </a:rPr>
            <a:t>on</a:t>
          </a:r>
          <a:r>
            <a:rPr lang="es-ES" sz="2000" b="1" kern="1200" dirty="0">
              <a:solidFill>
                <a:srgbClr val="00B0F0"/>
              </a:solidFill>
              <a:latin typeface="Calibri"/>
              <a:ea typeface="+mn-ea"/>
              <a:cs typeface="+mn-cs"/>
            </a:rPr>
            <a:t> Free and Open </a:t>
          </a:r>
          <a:r>
            <a:rPr lang="es-ES" sz="2000" b="1" kern="1200" dirty="0" err="1">
              <a:solidFill>
                <a:srgbClr val="00B0F0"/>
              </a:solidFill>
              <a:latin typeface="Calibri"/>
              <a:ea typeface="+mn-ea"/>
              <a:cs typeface="+mn-cs"/>
            </a:rPr>
            <a:t>Source</a:t>
          </a:r>
          <a:r>
            <a:rPr lang="es-ES" sz="2000" b="1" kern="1200" dirty="0">
              <a:solidFill>
                <a:srgbClr val="00B0F0"/>
              </a:solidFill>
              <a:latin typeface="Calibri"/>
              <a:ea typeface="+mn-ea"/>
              <a:cs typeface="+mn-cs"/>
            </a:rPr>
            <a:t> Tools </a:t>
          </a:r>
          <a:r>
            <a:rPr lang="es-ES" sz="2000" b="1" kern="1200" dirty="0" err="1">
              <a:solidFill>
                <a:srgbClr val="00B0F0"/>
              </a:solidFill>
              <a:latin typeface="Calibri"/>
              <a:ea typeface="+mn-ea"/>
              <a:cs typeface="+mn-cs"/>
            </a:rPr>
            <a:t>for</a:t>
          </a:r>
          <a:r>
            <a:rPr lang="es-ES" sz="2000" b="1" kern="1200" dirty="0">
              <a:solidFill>
                <a:srgbClr val="00B0F0"/>
              </a:solidFill>
              <a:latin typeface="Calibri"/>
              <a:ea typeface="+mn-ea"/>
              <a:cs typeface="+mn-cs"/>
            </a:rPr>
            <a:t> </a:t>
          </a:r>
          <a:r>
            <a:rPr lang="es-ES" sz="2000" b="1" kern="1200" dirty="0" err="1">
              <a:solidFill>
                <a:srgbClr val="00B0F0"/>
              </a:solidFill>
              <a:latin typeface="Calibri"/>
              <a:ea typeface="+mn-ea"/>
              <a:cs typeface="+mn-cs"/>
            </a:rPr>
            <a:t>Patent</a:t>
          </a:r>
          <a:r>
            <a:rPr lang="es-ES" sz="2000" b="1" kern="1200" dirty="0">
              <a:solidFill>
                <a:srgbClr val="00B0F0"/>
              </a:solidFill>
              <a:latin typeface="Calibri"/>
              <a:ea typeface="+mn-ea"/>
              <a:cs typeface="+mn-cs"/>
            </a:rPr>
            <a:t> </a:t>
          </a:r>
          <a:r>
            <a:rPr lang="es-ES" sz="2000" b="1" kern="1200" dirty="0" err="1">
              <a:solidFill>
                <a:srgbClr val="00B0F0"/>
              </a:solidFill>
              <a:latin typeface="Calibri"/>
              <a:ea typeface="+mn-ea"/>
              <a:cs typeface="+mn-cs"/>
            </a:rPr>
            <a:t>Analytics</a:t>
          </a:r>
          <a:endParaRPr lang="es-ES" sz="2000" b="1" kern="1200" dirty="0">
            <a:solidFill>
              <a:srgbClr val="00B0F0"/>
            </a:solidFill>
            <a:latin typeface="Calibri"/>
            <a:ea typeface="+mn-ea"/>
            <a:cs typeface="+mn-cs"/>
          </a:endParaRPr>
        </a:p>
      </dsp:txBody>
      <dsp:txXfrm>
        <a:off x="2818405" y="1865467"/>
        <a:ext cx="1781255" cy="2413008"/>
      </dsp:txXfrm>
    </dsp:sp>
    <dsp:sp modelId="{E0DE9985-74D7-457C-ABEC-8DCEDD44D839}">
      <dsp:nvSpPr>
        <dsp:cNvPr id="0" name=""/>
        <dsp:cNvSpPr/>
      </dsp:nvSpPr>
      <dsp:spPr>
        <a:xfrm>
          <a:off x="4534934" y="1268570"/>
          <a:ext cx="4540452" cy="1314159"/>
        </a:xfrm>
        <a:prstGeom prst="rightArrow">
          <a:avLst>
            <a:gd name="adj1" fmla="val 50000"/>
            <a:gd name="adj2" fmla="val 50000"/>
          </a:avLst>
        </a:prstGeom>
        <a:solidFill>
          <a:schemeClr val="accent5">
            <a:lumMod val="50000"/>
          </a:schemeClr>
        </a:solidFill>
        <a:ln>
          <a:solidFill>
            <a:schemeClr val="accent1"/>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254000" bIns="208623" numCol="1" spcCol="1270" anchor="ctr" anchorCtr="0">
          <a:noAutofit/>
        </a:bodyPr>
        <a:lstStyle/>
        <a:p>
          <a:pPr marL="0" lvl="0" indent="0" algn="l" defTabSz="1111250">
            <a:lnSpc>
              <a:spcPct val="90000"/>
            </a:lnSpc>
            <a:spcBef>
              <a:spcPct val="0"/>
            </a:spcBef>
            <a:spcAft>
              <a:spcPct val="35000"/>
            </a:spcAft>
            <a:buNone/>
          </a:pPr>
          <a:r>
            <a:rPr lang="es-ES" sz="2500" b="1" kern="1200" dirty="0">
              <a:latin typeface="Calibri"/>
              <a:ea typeface="+mn-ea"/>
              <a:cs typeface="+mn-cs"/>
            </a:rPr>
            <a:t>2016 -</a:t>
          </a:r>
          <a:r>
            <a:rPr lang="es-ES" sz="2500" kern="1200" dirty="0">
              <a:latin typeface="Calibri"/>
              <a:ea typeface="+mn-ea"/>
              <a:cs typeface="+mn-cs"/>
            </a:rPr>
            <a:t> .....</a:t>
          </a:r>
        </a:p>
      </dsp:txBody>
      <dsp:txXfrm>
        <a:off x="4534934" y="1597110"/>
        <a:ext cx="4211912" cy="657079"/>
      </dsp:txXfrm>
    </dsp:sp>
    <dsp:sp modelId="{BE4A2125-0C8B-4E9C-B7A3-7B8D7FC4850E}">
      <dsp:nvSpPr>
        <dsp:cNvPr id="0" name=""/>
        <dsp:cNvSpPr/>
      </dsp:nvSpPr>
      <dsp:spPr>
        <a:xfrm>
          <a:off x="4605243" y="2428466"/>
          <a:ext cx="1327682" cy="2413008"/>
        </a:xfrm>
        <a:prstGeom prst="rect">
          <a:avLst/>
        </a:prstGeom>
        <a:solidFill>
          <a:schemeClr val="lt1">
            <a:hueOff val="0"/>
            <a:satOff val="0"/>
            <a:lumOff val="0"/>
            <a:alphaOff val="0"/>
          </a:schemeClr>
        </a:solidFill>
        <a:ln w="9525" cap="flat" cmpd="sng" algn="ctr">
          <a:solidFill>
            <a:schemeClr val="accent2">
              <a:hueOff val="-10800000"/>
              <a:satOff val="-37502"/>
              <a:lumOff val="45001"/>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1" kern="1200" dirty="0" err="1">
              <a:solidFill>
                <a:schemeClr val="accent5">
                  <a:lumMod val="25000"/>
                </a:schemeClr>
              </a:solidFill>
              <a:latin typeface="Calibri"/>
              <a:ea typeface="+mn-ea"/>
              <a:cs typeface="+mn-cs"/>
            </a:rPr>
            <a:t>Patent</a:t>
          </a:r>
          <a:r>
            <a:rPr lang="es-ES" sz="2000" b="1" kern="1200" dirty="0">
              <a:solidFill>
                <a:schemeClr val="accent5">
                  <a:lumMod val="25000"/>
                </a:schemeClr>
              </a:solidFill>
              <a:latin typeface="Calibri"/>
              <a:ea typeface="+mn-ea"/>
              <a:cs typeface="+mn-cs"/>
            </a:rPr>
            <a:t> </a:t>
          </a:r>
          <a:r>
            <a:rPr lang="es-ES" sz="2000" b="1" kern="1200" dirty="0" err="1">
              <a:solidFill>
                <a:schemeClr val="accent5">
                  <a:lumMod val="25000"/>
                </a:schemeClr>
              </a:solidFill>
              <a:latin typeface="Calibri"/>
              <a:ea typeface="+mn-ea"/>
              <a:cs typeface="+mn-cs"/>
            </a:rPr>
            <a:t>Analysis</a:t>
          </a:r>
          <a:r>
            <a:rPr lang="es-ES" sz="2000" b="1" kern="1200" dirty="0">
              <a:solidFill>
                <a:schemeClr val="accent5">
                  <a:lumMod val="25000"/>
                </a:schemeClr>
              </a:solidFill>
              <a:latin typeface="Calibri"/>
              <a:ea typeface="+mn-ea"/>
              <a:cs typeface="+mn-cs"/>
            </a:rPr>
            <a:t> trainings in </a:t>
          </a:r>
          <a:r>
            <a:rPr lang="es-ES" sz="2000" b="1" kern="1200" dirty="0" err="1">
              <a:solidFill>
                <a:schemeClr val="accent5">
                  <a:lumMod val="25000"/>
                </a:schemeClr>
              </a:solidFill>
              <a:latin typeface="Calibri"/>
              <a:ea typeface="+mn-ea"/>
              <a:cs typeface="+mn-cs"/>
            </a:rPr>
            <a:t>the</a:t>
          </a:r>
          <a:r>
            <a:rPr lang="es-ES" sz="2000" b="1" kern="1200" dirty="0">
              <a:solidFill>
                <a:schemeClr val="accent5">
                  <a:lumMod val="25000"/>
                </a:schemeClr>
              </a:solidFill>
              <a:latin typeface="Calibri"/>
              <a:ea typeface="+mn-ea"/>
              <a:cs typeface="+mn-cs"/>
            </a:rPr>
            <a:t> </a:t>
          </a:r>
          <a:r>
            <a:rPr lang="es-ES" sz="2000" b="1" kern="1200" dirty="0" err="1">
              <a:solidFill>
                <a:schemeClr val="accent5">
                  <a:lumMod val="25000"/>
                </a:schemeClr>
              </a:solidFill>
              <a:latin typeface="Calibri"/>
              <a:ea typeface="+mn-ea"/>
              <a:cs typeface="+mn-cs"/>
            </a:rPr>
            <a:t>TISCs</a:t>
          </a:r>
          <a:endParaRPr lang="es-ES" sz="2000" b="1" kern="1200" dirty="0">
            <a:solidFill>
              <a:schemeClr val="accent5">
                <a:lumMod val="25000"/>
              </a:schemeClr>
            </a:solidFill>
            <a:latin typeface="Calibri"/>
            <a:ea typeface="+mn-ea"/>
            <a:cs typeface="+mn-cs"/>
          </a:endParaRPr>
        </a:p>
        <a:p>
          <a:pPr marL="0" lvl="0" indent="0" algn="l" defTabSz="889000">
            <a:lnSpc>
              <a:spcPct val="90000"/>
            </a:lnSpc>
            <a:spcBef>
              <a:spcPct val="0"/>
            </a:spcBef>
            <a:spcAft>
              <a:spcPct val="35000"/>
            </a:spcAft>
            <a:buNone/>
          </a:pPr>
          <a:endParaRPr lang="en-US" sz="2000" kern="1200" dirty="0"/>
        </a:p>
      </dsp:txBody>
      <dsp:txXfrm>
        <a:off x="4605243" y="2428466"/>
        <a:ext cx="1327682" cy="2413008"/>
      </dsp:txXfrm>
    </dsp:sp>
    <dsp:sp modelId="{5E7F2F5E-CD4B-4931-A4FC-8E33BF565A33}">
      <dsp:nvSpPr>
        <dsp:cNvPr id="0" name=""/>
        <dsp:cNvSpPr/>
      </dsp:nvSpPr>
      <dsp:spPr>
        <a:xfrm>
          <a:off x="5976656" y="1512165"/>
          <a:ext cx="2962790" cy="1314159"/>
        </a:xfrm>
        <a:prstGeom prst="rightArrow">
          <a:avLst>
            <a:gd name="adj1" fmla="val 50000"/>
            <a:gd name="adj2" fmla="val 50000"/>
          </a:avLst>
        </a:prstGeom>
        <a:solidFill>
          <a:schemeClr val="accent1">
            <a:lumMod val="9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254000" bIns="208623" numCol="1" spcCol="1270" anchor="ctr" anchorCtr="0">
          <a:noAutofit/>
        </a:bodyPr>
        <a:lstStyle/>
        <a:p>
          <a:pPr marL="0" lvl="0" indent="0" algn="l" defTabSz="1111250">
            <a:lnSpc>
              <a:spcPct val="90000"/>
            </a:lnSpc>
            <a:spcBef>
              <a:spcPct val="0"/>
            </a:spcBef>
            <a:spcAft>
              <a:spcPct val="35000"/>
            </a:spcAft>
            <a:buNone/>
          </a:pPr>
          <a:r>
            <a:rPr lang="es-ES" sz="2500" b="1" kern="1200" dirty="0">
              <a:latin typeface="Calibri"/>
              <a:ea typeface="+mn-ea"/>
              <a:cs typeface="+mn-cs"/>
            </a:rPr>
            <a:t>2017.....</a:t>
          </a:r>
        </a:p>
      </dsp:txBody>
      <dsp:txXfrm>
        <a:off x="5976656" y="1840705"/>
        <a:ext cx="2634250" cy="657079"/>
      </dsp:txXfrm>
    </dsp:sp>
    <dsp:sp modelId="{70056953-535C-47D1-A0EF-5A0BEB4AFD48}">
      <dsp:nvSpPr>
        <dsp:cNvPr id="0" name=""/>
        <dsp:cNvSpPr/>
      </dsp:nvSpPr>
      <dsp:spPr>
        <a:xfrm>
          <a:off x="5953472" y="3029204"/>
          <a:ext cx="1670125" cy="2336853"/>
        </a:xfrm>
        <a:prstGeom prst="rect">
          <a:avLst/>
        </a:prstGeom>
        <a:solidFill>
          <a:schemeClr val="lt1">
            <a:hueOff val="0"/>
            <a:satOff val="0"/>
            <a:lumOff val="0"/>
            <a:alphaOff val="0"/>
          </a:schemeClr>
        </a:solidFill>
        <a:ln w="9525" cap="flat" cmpd="sng" algn="ctr">
          <a:solidFill>
            <a:schemeClr val="accent2">
              <a:hueOff val="-14400000"/>
              <a:satOff val="-50003"/>
              <a:lumOff val="60001"/>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1" kern="1200" dirty="0" err="1">
              <a:solidFill>
                <a:schemeClr val="accent1">
                  <a:lumMod val="75000"/>
                </a:schemeClr>
              </a:solidFill>
              <a:latin typeface="Calibri"/>
              <a:ea typeface="+mn-ea"/>
              <a:cs typeface="+mn-cs"/>
            </a:rPr>
            <a:t>Provision</a:t>
          </a:r>
          <a:r>
            <a:rPr lang="es-ES" sz="2000" b="1" kern="1200" dirty="0">
              <a:solidFill>
                <a:schemeClr val="accent1">
                  <a:lumMod val="75000"/>
                </a:schemeClr>
              </a:solidFill>
              <a:latin typeface="Calibri"/>
              <a:ea typeface="+mn-ea"/>
              <a:cs typeface="+mn-cs"/>
            </a:rPr>
            <a:t> of </a:t>
          </a:r>
          <a:r>
            <a:rPr lang="es-ES" sz="2000" b="1" kern="1200" dirty="0" err="1">
              <a:solidFill>
                <a:schemeClr val="accent1">
                  <a:lumMod val="75000"/>
                </a:schemeClr>
              </a:solidFill>
              <a:latin typeface="Calibri"/>
              <a:ea typeface="+mn-ea"/>
              <a:cs typeface="+mn-cs"/>
            </a:rPr>
            <a:t>patent</a:t>
          </a:r>
          <a:r>
            <a:rPr lang="es-ES" sz="2000" b="1" kern="1200" dirty="0">
              <a:solidFill>
                <a:schemeClr val="accent1">
                  <a:lumMod val="75000"/>
                </a:schemeClr>
              </a:solidFill>
              <a:latin typeface="Calibri"/>
              <a:ea typeface="+mn-ea"/>
              <a:cs typeface="+mn-cs"/>
            </a:rPr>
            <a:t> </a:t>
          </a:r>
          <a:r>
            <a:rPr lang="es-ES" sz="2000" b="1" kern="1200" dirty="0" err="1">
              <a:solidFill>
                <a:schemeClr val="accent1">
                  <a:lumMod val="75000"/>
                </a:schemeClr>
              </a:solidFill>
              <a:latin typeface="Calibri"/>
              <a:ea typeface="+mn-ea"/>
              <a:cs typeface="+mn-cs"/>
            </a:rPr>
            <a:t>analysis</a:t>
          </a:r>
          <a:r>
            <a:rPr lang="es-ES" sz="2000" b="1" kern="1200" dirty="0">
              <a:solidFill>
                <a:schemeClr val="accent1">
                  <a:lumMod val="75000"/>
                </a:schemeClr>
              </a:solidFill>
              <a:latin typeface="Calibri"/>
              <a:ea typeface="+mn-ea"/>
              <a:cs typeface="+mn-cs"/>
            </a:rPr>
            <a:t> </a:t>
          </a:r>
          <a:r>
            <a:rPr lang="es-ES" sz="2000" b="1" kern="1200" dirty="0" err="1">
              <a:solidFill>
                <a:schemeClr val="accent1">
                  <a:lumMod val="75000"/>
                </a:schemeClr>
              </a:solidFill>
              <a:latin typeface="Calibri"/>
              <a:ea typeface="+mn-ea"/>
              <a:cs typeface="+mn-cs"/>
            </a:rPr>
            <a:t>services</a:t>
          </a:r>
          <a:r>
            <a:rPr lang="es-ES" sz="2000" b="1" kern="1200" dirty="0">
              <a:solidFill>
                <a:schemeClr val="accent1">
                  <a:lumMod val="75000"/>
                </a:schemeClr>
              </a:solidFill>
              <a:latin typeface="Calibri"/>
              <a:ea typeface="+mn-ea"/>
              <a:cs typeface="+mn-cs"/>
            </a:rPr>
            <a:t> </a:t>
          </a:r>
          <a:r>
            <a:rPr lang="es-ES" sz="2000" b="1" kern="1200" dirty="0" err="1">
              <a:solidFill>
                <a:schemeClr val="accent1">
                  <a:lumMod val="75000"/>
                </a:schemeClr>
              </a:solidFill>
              <a:latin typeface="Calibri"/>
              <a:ea typeface="+mn-ea"/>
              <a:cs typeface="+mn-cs"/>
            </a:rPr>
            <a:t>by</a:t>
          </a:r>
          <a:r>
            <a:rPr lang="es-ES" sz="2000" b="1" kern="1200" dirty="0">
              <a:solidFill>
                <a:schemeClr val="accent1">
                  <a:lumMod val="75000"/>
                </a:schemeClr>
              </a:solidFill>
              <a:latin typeface="Calibri"/>
              <a:ea typeface="+mn-ea"/>
              <a:cs typeface="+mn-cs"/>
            </a:rPr>
            <a:t> </a:t>
          </a:r>
          <a:r>
            <a:rPr lang="es-ES" sz="2000" b="1" kern="1200" dirty="0" err="1">
              <a:solidFill>
                <a:schemeClr val="accent1">
                  <a:lumMod val="75000"/>
                </a:schemeClr>
              </a:solidFill>
              <a:latin typeface="Calibri"/>
              <a:ea typeface="+mn-ea"/>
              <a:cs typeface="+mn-cs"/>
            </a:rPr>
            <a:t>TISCs</a:t>
          </a:r>
          <a:endParaRPr lang="es-ES" sz="2000" b="1" kern="1200" dirty="0">
            <a:solidFill>
              <a:schemeClr val="accent1">
                <a:lumMod val="75000"/>
              </a:schemeClr>
            </a:solidFill>
            <a:latin typeface="Calibri"/>
            <a:ea typeface="+mn-ea"/>
            <a:cs typeface="+mn-cs"/>
          </a:endParaRPr>
        </a:p>
        <a:p>
          <a:pPr marL="0" lvl="0" indent="0" algn="l" defTabSz="889000">
            <a:lnSpc>
              <a:spcPct val="90000"/>
            </a:lnSpc>
            <a:spcBef>
              <a:spcPct val="0"/>
            </a:spcBef>
            <a:spcAft>
              <a:spcPct val="35000"/>
            </a:spcAft>
            <a:buNone/>
          </a:pPr>
          <a:endParaRPr lang="en-US" sz="2000" kern="1200" dirty="0"/>
        </a:p>
      </dsp:txBody>
      <dsp:txXfrm>
        <a:off x="5953472" y="3029204"/>
        <a:ext cx="1670125" cy="2336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5FD1C-B2E2-4814-AF20-EA04074A831A}">
      <dsp:nvSpPr>
        <dsp:cNvPr id="0" name=""/>
        <dsp:cNvSpPr/>
      </dsp:nvSpPr>
      <dsp:spPr>
        <a:xfrm>
          <a:off x="2233934" y="2062666"/>
          <a:ext cx="828472" cy="853461"/>
        </a:xfrm>
        <a:prstGeom prst="ellipse">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b="1" kern="1200" dirty="0"/>
            <a:t>WIPO</a:t>
          </a:r>
        </a:p>
      </dsp:txBody>
      <dsp:txXfrm>
        <a:off x="2355261" y="2187652"/>
        <a:ext cx="585818" cy="603489"/>
      </dsp:txXfrm>
    </dsp:sp>
    <dsp:sp modelId="{4D307D85-A50D-4B0B-9B3A-98313A930383}">
      <dsp:nvSpPr>
        <dsp:cNvPr id="0" name=""/>
        <dsp:cNvSpPr/>
      </dsp:nvSpPr>
      <dsp:spPr>
        <a:xfrm rot="16253273">
          <a:off x="2368810" y="1400559"/>
          <a:ext cx="588639" cy="247129"/>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405305" y="1487050"/>
        <a:ext cx="514500" cy="148277"/>
      </dsp:txXfrm>
    </dsp:sp>
    <dsp:sp modelId="{D91F7587-7154-4DD9-957E-D215120D5927}">
      <dsp:nvSpPr>
        <dsp:cNvPr id="0" name=""/>
        <dsp:cNvSpPr/>
      </dsp:nvSpPr>
      <dsp:spPr>
        <a:xfrm>
          <a:off x="2224751" y="43703"/>
          <a:ext cx="908564" cy="908564"/>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b="1" kern="1200" dirty="0">
              <a:latin typeface="+mn-lt"/>
            </a:rPr>
            <a:t>WHO</a:t>
          </a:r>
        </a:p>
      </dsp:txBody>
      <dsp:txXfrm>
        <a:off x="2357807" y="176759"/>
        <a:ext cx="642452" cy="642452"/>
      </dsp:txXfrm>
    </dsp:sp>
    <dsp:sp modelId="{90DEB376-9F21-450C-A983-FBB5BF99798A}">
      <dsp:nvSpPr>
        <dsp:cNvPr id="0" name=""/>
        <dsp:cNvSpPr/>
      </dsp:nvSpPr>
      <dsp:spPr>
        <a:xfrm rot="18152846">
          <a:off x="2871003" y="1533242"/>
          <a:ext cx="617111" cy="247129"/>
        </a:xfrm>
        <a:prstGeom prst="rightArrow">
          <a:avLst>
            <a:gd name="adj1" fmla="val 60000"/>
            <a:gd name="adj2" fmla="val 50000"/>
          </a:avLst>
        </a:prstGeom>
        <a:gradFill rotWithShape="0">
          <a:gsLst>
            <a:gs pos="0">
              <a:schemeClr val="accent5">
                <a:hueOff val="325703"/>
                <a:satOff val="1120"/>
                <a:lumOff val="-5373"/>
                <a:alphaOff val="0"/>
                <a:shade val="51000"/>
                <a:satMod val="130000"/>
              </a:schemeClr>
            </a:gs>
            <a:gs pos="80000">
              <a:schemeClr val="accent5">
                <a:hueOff val="325703"/>
                <a:satOff val="1120"/>
                <a:lumOff val="-5373"/>
                <a:alphaOff val="0"/>
                <a:shade val="93000"/>
                <a:satMod val="130000"/>
              </a:schemeClr>
            </a:gs>
            <a:gs pos="100000">
              <a:schemeClr val="accent5">
                <a:hueOff val="325703"/>
                <a:satOff val="1120"/>
                <a:lumOff val="-5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888129" y="1613916"/>
        <a:ext cx="542972" cy="148277"/>
      </dsp:txXfrm>
    </dsp:sp>
    <dsp:sp modelId="{3E044778-9085-488B-97CF-1DF68E5BE82B}">
      <dsp:nvSpPr>
        <dsp:cNvPr id="0" name=""/>
        <dsp:cNvSpPr/>
      </dsp:nvSpPr>
      <dsp:spPr>
        <a:xfrm>
          <a:off x="3292287" y="314120"/>
          <a:ext cx="908564" cy="908564"/>
        </a:xfrm>
        <a:prstGeom prst="ellipse">
          <a:avLst/>
        </a:prstGeom>
        <a:gradFill rotWithShape="0">
          <a:gsLst>
            <a:gs pos="0">
              <a:schemeClr val="accent5">
                <a:hueOff val="325703"/>
                <a:satOff val="1120"/>
                <a:lumOff val="-5373"/>
                <a:alphaOff val="0"/>
                <a:shade val="51000"/>
                <a:satMod val="130000"/>
              </a:schemeClr>
            </a:gs>
            <a:gs pos="80000">
              <a:schemeClr val="accent5">
                <a:hueOff val="325703"/>
                <a:satOff val="1120"/>
                <a:lumOff val="-5373"/>
                <a:alphaOff val="0"/>
                <a:shade val="93000"/>
                <a:satMod val="130000"/>
              </a:schemeClr>
            </a:gs>
            <a:gs pos="100000">
              <a:schemeClr val="accent5">
                <a:hueOff val="325703"/>
                <a:satOff val="1120"/>
                <a:lumOff val="-5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b="1" kern="1200" dirty="0"/>
            <a:t>FAO</a:t>
          </a:r>
        </a:p>
      </dsp:txBody>
      <dsp:txXfrm>
        <a:off x="3425343" y="447176"/>
        <a:ext cx="642452" cy="642452"/>
      </dsp:txXfrm>
    </dsp:sp>
    <dsp:sp modelId="{918AF640-7014-40A1-93D1-B0B1766A9F9F}">
      <dsp:nvSpPr>
        <dsp:cNvPr id="0" name=""/>
        <dsp:cNvSpPr/>
      </dsp:nvSpPr>
      <dsp:spPr>
        <a:xfrm rot="20102668">
          <a:off x="3229058" y="1951955"/>
          <a:ext cx="616951" cy="247129"/>
        </a:xfrm>
        <a:prstGeom prst="rightArrow">
          <a:avLst>
            <a:gd name="adj1" fmla="val 60000"/>
            <a:gd name="adj2" fmla="val 50000"/>
          </a:avLst>
        </a:prstGeom>
        <a:gradFill rotWithShape="0">
          <a:gsLst>
            <a:gs pos="0">
              <a:schemeClr val="accent5">
                <a:hueOff val="651405"/>
                <a:satOff val="2239"/>
                <a:lumOff val="-10745"/>
                <a:alphaOff val="0"/>
                <a:shade val="51000"/>
                <a:satMod val="130000"/>
              </a:schemeClr>
            </a:gs>
            <a:gs pos="80000">
              <a:schemeClr val="accent5">
                <a:hueOff val="651405"/>
                <a:satOff val="2239"/>
                <a:lumOff val="-10745"/>
                <a:alphaOff val="0"/>
                <a:shade val="93000"/>
                <a:satMod val="130000"/>
              </a:schemeClr>
            </a:gs>
            <a:gs pos="100000">
              <a:schemeClr val="accent5">
                <a:hueOff val="651405"/>
                <a:satOff val="2239"/>
                <a:lumOff val="-10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3232519" y="2017021"/>
        <a:ext cx="542812" cy="148277"/>
      </dsp:txXfrm>
    </dsp:sp>
    <dsp:sp modelId="{B29AC646-DF43-46CF-BAE4-5D94A3FA3F98}">
      <dsp:nvSpPr>
        <dsp:cNvPr id="0" name=""/>
        <dsp:cNvSpPr/>
      </dsp:nvSpPr>
      <dsp:spPr>
        <a:xfrm>
          <a:off x="4036412" y="1122658"/>
          <a:ext cx="975825" cy="987291"/>
        </a:xfrm>
        <a:prstGeom prst="ellipse">
          <a:avLst/>
        </a:prstGeom>
        <a:gradFill rotWithShape="0">
          <a:gsLst>
            <a:gs pos="0">
              <a:schemeClr val="accent5">
                <a:hueOff val="651405"/>
                <a:satOff val="2239"/>
                <a:lumOff val="-10745"/>
                <a:alphaOff val="0"/>
                <a:shade val="51000"/>
                <a:satMod val="130000"/>
              </a:schemeClr>
            </a:gs>
            <a:gs pos="80000">
              <a:schemeClr val="accent5">
                <a:hueOff val="651405"/>
                <a:satOff val="2239"/>
                <a:lumOff val="-10745"/>
                <a:alphaOff val="0"/>
                <a:shade val="93000"/>
                <a:satMod val="130000"/>
              </a:schemeClr>
            </a:gs>
            <a:gs pos="100000">
              <a:schemeClr val="accent5">
                <a:hueOff val="651405"/>
                <a:satOff val="2239"/>
                <a:lumOff val="-10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a:t>UNEP/</a:t>
          </a:r>
        </a:p>
        <a:p>
          <a:pPr marL="0" lvl="0" indent="0" algn="ctr" defTabSz="488950">
            <a:lnSpc>
              <a:spcPct val="90000"/>
            </a:lnSpc>
            <a:spcBef>
              <a:spcPct val="0"/>
            </a:spcBef>
            <a:spcAft>
              <a:spcPct val="35000"/>
            </a:spcAft>
            <a:buNone/>
          </a:pPr>
          <a:r>
            <a:rPr lang="fr-FR" sz="1100" b="1" kern="1200" dirty="0"/>
            <a:t>Basel Convention</a:t>
          </a:r>
        </a:p>
      </dsp:txBody>
      <dsp:txXfrm>
        <a:off x="4179318" y="1267243"/>
        <a:ext cx="690013" cy="698121"/>
      </dsp:txXfrm>
    </dsp:sp>
    <dsp:sp modelId="{159BB392-A0CA-40B3-94F9-8C095331FB59}">
      <dsp:nvSpPr>
        <dsp:cNvPr id="0" name=""/>
        <dsp:cNvSpPr/>
      </dsp:nvSpPr>
      <dsp:spPr>
        <a:xfrm rot="490909">
          <a:off x="3308281" y="2505006"/>
          <a:ext cx="615729" cy="247129"/>
        </a:xfrm>
        <a:prstGeom prst="rightArrow">
          <a:avLst>
            <a:gd name="adj1" fmla="val 60000"/>
            <a:gd name="adj2" fmla="val 50000"/>
          </a:avLst>
        </a:prstGeom>
        <a:gradFill rotWithShape="0">
          <a:gsLst>
            <a:gs pos="0">
              <a:schemeClr val="accent5">
                <a:hueOff val="977108"/>
                <a:satOff val="3359"/>
                <a:lumOff val="-16118"/>
                <a:alphaOff val="0"/>
                <a:shade val="51000"/>
                <a:satMod val="130000"/>
              </a:schemeClr>
            </a:gs>
            <a:gs pos="80000">
              <a:schemeClr val="accent5">
                <a:hueOff val="977108"/>
                <a:satOff val="3359"/>
                <a:lumOff val="-16118"/>
                <a:alphaOff val="0"/>
                <a:shade val="93000"/>
                <a:satMod val="130000"/>
              </a:schemeClr>
            </a:gs>
            <a:gs pos="100000">
              <a:schemeClr val="accent5">
                <a:hueOff val="977108"/>
                <a:satOff val="3359"/>
                <a:lumOff val="-1611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3308658" y="2549156"/>
        <a:ext cx="541590" cy="148277"/>
      </dsp:txXfrm>
    </dsp:sp>
    <dsp:sp modelId="{66F0A0D7-EAEF-45BA-B62D-C78A629EF195}">
      <dsp:nvSpPr>
        <dsp:cNvPr id="0" name=""/>
        <dsp:cNvSpPr/>
      </dsp:nvSpPr>
      <dsp:spPr>
        <a:xfrm>
          <a:off x="4203736" y="2324087"/>
          <a:ext cx="908564" cy="908564"/>
        </a:xfrm>
        <a:prstGeom prst="ellipse">
          <a:avLst/>
        </a:prstGeom>
        <a:gradFill rotWithShape="0">
          <a:gsLst>
            <a:gs pos="0">
              <a:schemeClr val="accent5">
                <a:hueOff val="977108"/>
                <a:satOff val="3359"/>
                <a:lumOff val="-16118"/>
                <a:alphaOff val="0"/>
                <a:shade val="51000"/>
                <a:satMod val="130000"/>
              </a:schemeClr>
            </a:gs>
            <a:gs pos="80000">
              <a:schemeClr val="accent5">
                <a:hueOff val="977108"/>
                <a:satOff val="3359"/>
                <a:lumOff val="-16118"/>
                <a:alphaOff val="0"/>
                <a:shade val="93000"/>
                <a:satMod val="130000"/>
              </a:schemeClr>
            </a:gs>
            <a:gs pos="100000">
              <a:schemeClr val="accent5">
                <a:hueOff val="977108"/>
                <a:satOff val="3359"/>
                <a:lumOff val="-1611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a:t>CERN</a:t>
          </a:r>
          <a:r>
            <a:rPr lang="fr-FR" sz="1400" kern="1200" dirty="0"/>
            <a:t> </a:t>
          </a:r>
        </a:p>
      </dsp:txBody>
      <dsp:txXfrm>
        <a:off x="4336792" y="2457143"/>
        <a:ext cx="642452" cy="642452"/>
      </dsp:txXfrm>
    </dsp:sp>
    <dsp:sp modelId="{BE16B2A8-CABC-40AD-931F-4DB8F2C4B87D}">
      <dsp:nvSpPr>
        <dsp:cNvPr id="0" name=""/>
        <dsp:cNvSpPr/>
      </dsp:nvSpPr>
      <dsp:spPr>
        <a:xfrm rot="2454545">
          <a:off x="3082633" y="3007919"/>
          <a:ext cx="613090" cy="247129"/>
        </a:xfrm>
        <a:prstGeom prst="rightArrow">
          <a:avLst>
            <a:gd name="adj1" fmla="val 60000"/>
            <a:gd name="adj2" fmla="val 50000"/>
          </a:avLst>
        </a:prstGeom>
        <a:gradFill rotWithShape="0">
          <a:gsLst>
            <a:gs pos="0">
              <a:schemeClr val="accent5">
                <a:hueOff val="1302810"/>
                <a:satOff val="4478"/>
                <a:lumOff val="-21490"/>
                <a:alphaOff val="0"/>
                <a:shade val="51000"/>
                <a:satMod val="130000"/>
              </a:schemeClr>
            </a:gs>
            <a:gs pos="80000">
              <a:schemeClr val="accent5">
                <a:hueOff val="1302810"/>
                <a:satOff val="4478"/>
                <a:lumOff val="-21490"/>
                <a:alphaOff val="0"/>
                <a:shade val="93000"/>
                <a:satMod val="130000"/>
              </a:schemeClr>
            </a:gs>
            <a:gs pos="100000">
              <a:schemeClr val="accent5">
                <a:hueOff val="1302810"/>
                <a:satOff val="4478"/>
                <a:lumOff val="-214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3091687" y="3033070"/>
        <a:ext cx="538951" cy="148277"/>
      </dsp:txXfrm>
    </dsp:sp>
    <dsp:sp modelId="{86E05F8E-5B7B-4203-A7AD-75B2F08BBA10}">
      <dsp:nvSpPr>
        <dsp:cNvPr id="0" name=""/>
        <dsp:cNvSpPr/>
      </dsp:nvSpPr>
      <dsp:spPr>
        <a:xfrm>
          <a:off x="3728449" y="3364819"/>
          <a:ext cx="908564" cy="908564"/>
        </a:xfrm>
        <a:prstGeom prst="ellipse">
          <a:avLst/>
        </a:prstGeom>
        <a:gradFill rotWithShape="0">
          <a:gsLst>
            <a:gs pos="0">
              <a:schemeClr val="accent5">
                <a:hueOff val="1302810"/>
                <a:satOff val="4478"/>
                <a:lumOff val="-21490"/>
                <a:alphaOff val="0"/>
                <a:shade val="51000"/>
                <a:satMod val="130000"/>
              </a:schemeClr>
            </a:gs>
            <a:gs pos="80000">
              <a:schemeClr val="accent5">
                <a:hueOff val="1302810"/>
                <a:satOff val="4478"/>
                <a:lumOff val="-21490"/>
                <a:alphaOff val="0"/>
                <a:shade val="93000"/>
                <a:satMod val="130000"/>
              </a:schemeClr>
            </a:gs>
            <a:gs pos="100000">
              <a:schemeClr val="accent5">
                <a:hueOff val="1302810"/>
                <a:satOff val="4478"/>
                <a:lumOff val="-214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a:t>GIWEH</a:t>
          </a:r>
        </a:p>
      </dsp:txBody>
      <dsp:txXfrm>
        <a:off x="3861505" y="3497875"/>
        <a:ext cx="642452" cy="642452"/>
      </dsp:txXfrm>
    </dsp:sp>
    <dsp:sp modelId="{A453DD15-B272-408E-B155-F950D6023A64}">
      <dsp:nvSpPr>
        <dsp:cNvPr id="0" name=""/>
        <dsp:cNvSpPr/>
      </dsp:nvSpPr>
      <dsp:spPr>
        <a:xfrm rot="4418182">
          <a:off x="2620421" y="3309692"/>
          <a:ext cx="609783" cy="247129"/>
        </a:xfrm>
        <a:prstGeom prst="rightArrow">
          <a:avLst>
            <a:gd name="adj1" fmla="val 60000"/>
            <a:gd name="adj2" fmla="val 50000"/>
          </a:avLst>
        </a:prstGeom>
        <a:gradFill rotWithShape="0">
          <a:gsLst>
            <a:gs pos="0">
              <a:schemeClr val="accent5">
                <a:hueOff val="1628513"/>
                <a:satOff val="5598"/>
                <a:lumOff val="-26863"/>
                <a:alphaOff val="0"/>
                <a:shade val="51000"/>
                <a:satMod val="130000"/>
              </a:schemeClr>
            </a:gs>
            <a:gs pos="80000">
              <a:schemeClr val="accent5">
                <a:hueOff val="1628513"/>
                <a:satOff val="5598"/>
                <a:lumOff val="-26863"/>
                <a:alphaOff val="0"/>
                <a:shade val="93000"/>
                <a:satMod val="130000"/>
              </a:schemeClr>
            </a:gs>
            <a:gs pos="100000">
              <a:schemeClr val="accent5">
                <a:hueOff val="1628513"/>
                <a:satOff val="5598"/>
                <a:lumOff val="-268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2647047" y="3323550"/>
        <a:ext cx="535644" cy="148277"/>
      </dsp:txXfrm>
    </dsp:sp>
    <dsp:sp modelId="{BBB5F2D2-EFE2-4F8C-A040-144A1F546680}">
      <dsp:nvSpPr>
        <dsp:cNvPr id="0" name=""/>
        <dsp:cNvSpPr/>
      </dsp:nvSpPr>
      <dsp:spPr>
        <a:xfrm>
          <a:off x="2765951" y="3983379"/>
          <a:ext cx="908564" cy="908564"/>
        </a:xfrm>
        <a:prstGeom prst="ellipse">
          <a:avLst/>
        </a:prstGeom>
        <a:gradFill rotWithShape="0">
          <a:gsLst>
            <a:gs pos="0">
              <a:schemeClr val="accent5">
                <a:hueOff val="1628513"/>
                <a:satOff val="5598"/>
                <a:lumOff val="-26863"/>
                <a:alphaOff val="0"/>
                <a:shade val="51000"/>
                <a:satMod val="130000"/>
              </a:schemeClr>
            </a:gs>
            <a:gs pos="80000">
              <a:schemeClr val="accent5">
                <a:hueOff val="1628513"/>
                <a:satOff val="5598"/>
                <a:lumOff val="-26863"/>
                <a:alphaOff val="0"/>
                <a:shade val="93000"/>
                <a:satMod val="130000"/>
              </a:schemeClr>
            </a:gs>
            <a:gs pos="100000">
              <a:schemeClr val="accent5">
                <a:hueOff val="1628513"/>
                <a:satOff val="5598"/>
                <a:lumOff val="-268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a:t>AATF</a:t>
          </a:r>
        </a:p>
      </dsp:txBody>
      <dsp:txXfrm>
        <a:off x="2899007" y="4116435"/>
        <a:ext cx="642452" cy="642452"/>
      </dsp:txXfrm>
    </dsp:sp>
    <dsp:sp modelId="{F247D7CB-D4A0-421C-B831-28820E0EA7D1}">
      <dsp:nvSpPr>
        <dsp:cNvPr id="0" name=""/>
        <dsp:cNvSpPr/>
      </dsp:nvSpPr>
      <dsp:spPr>
        <a:xfrm rot="6381818">
          <a:off x="2066136" y="3309692"/>
          <a:ext cx="609783" cy="247129"/>
        </a:xfrm>
        <a:prstGeom prst="rightArrow">
          <a:avLst>
            <a:gd name="adj1" fmla="val 60000"/>
            <a:gd name="adj2" fmla="val 50000"/>
          </a:avLst>
        </a:prstGeom>
        <a:gradFill rotWithShape="0">
          <a:gsLst>
            <a:gs pos="0">
              <a:schemeClr val="accent5">
                <a:hueOff val="1954216"/>
                <a:satOff val="6718"/>
                <a:lumOff val="-32236"/>
                <a:alphaOff val="0"/>
                <a:shade val="51000"/>
                <a:satMod val="130000"/>
              </a:schemeClr>
            </a:gs>
            <a:gs pos="80000">
              <a:schemeClr val="accent5">
                <a:hueOff val="1954216"/>
                <a:satOff val="6718"/>
                <a:lumOff val="-32236"/>
                <a:alphaOff val="0"/>
                <a:shade val="93000"/>
                <a:satMod val="130000"/>
              </a:schemeClr>
            </a:gs>
            <a:gs pos="100000">
              <a:schemeClr val="accent5">
                <a:hueOff val="1954216"/>
                <a:satOff val="6718"/>
                <a:lumOff val="-322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10800000">
        <a:off x="2113649" y="3323550"/>
        <a:ext cx="535644" cy="148277"/>
      </dsp:txXfrm>
    </dsp:sp>
    <dsp:sp modelId="{66BB426E-5C04-4824-B10F-07766525C06E}">
      <dsp:nvSpPr>
        <dsp:cNvPr id="0" name=""/>
        <dsp:cNvSpPr/>
      </dsp:nvSpPr>
      <dsp:spPr>
        <a:xfrm>
          <a:off x="1621826" y="3983379"/>
          <a:ext cx="908564" cy="908564"/>
        </a:xfrm>
        <a:prstGeom prst="ellipse">
          <a:avLst/>
        </a:prstGeom>
        <a:gradFill rotWithShape="0">
          <a:gsLst>
            <a:gs pos="0">
              <a:schemeClr val="accent5">
                <a:hueOff val="1954216"/>
                <a:satOff val="6718"/>
                <a:lumOff val="-32236"/>
                <a:alphaOff val="0"/>
                <a:shade val="51000"/>
                <a:satMod val="130000"/>
              </a:schemeClr>
            </a:gs>
            <a:gs pos="80000">
              <a:schemeClr val="accent5">
                <a:hueOff val="1954216"/>
                <a:satOff val="6718"/>
                <a:lumOff val="-32236"/>
                <a:alphaOff val="0"/>
                <a:shade val="93000"/>
                <a:satMod val="130000"/>
              </a:schemeClr>
            </a:gs>
            <a:gs pos="100000">
              <a:schemeClr val="accent5">
                <a:hueOff val="1954216"/>
                <a:satOff val="6718"/>
                <a:lumOff val="-322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err="1"/>
            <a:t>DNDi</a:t>
          </a:r>
          <a:endParaRPr lang="fr-FR" sz="1400" b="1" kern="1200" dirty="0"/>
        </a:p>
      </dsp:txBody>
      <dsp:txXfrm>
        <a:off x="1754882" y="4116435"/>
        <a:ext cx="642452" cy="642452"/>
      </dsp:txXfrm>
    </dsp:sp>
    <dsp:sp modelId="{D8BA6A21-CA3E-4A26-B13E-1300BDE72E80}">
      <dsp:nvSpPr>
        <dsp:cNvPr id="0" name=""/>
        <dsp:cNvSpPr/>
      </dsp:nvSpPr>
      <dsp:spPr>
        <a:xfrm rot="8345455">
          <a:off x="1620355" y="2997993"/>
          <a:ext cx="596526" cy="247129"/>
        </a:xfrm>
        <a:prstGeom prst="rightArrow">
          <a:avLst>
            <a:gd name="adj1" fmla="val 60000"/>
            <a:gd name="adj2" fmla="val 50000"/>
          </a:avLst>
        </a:prstGeom>
        <a:gradFill rotWithShape="0">
          <a:gsLst>
            <a:gs pos="0">
              <a:schemeClr val="accent5">
                <a:hueOff val="2279918"/>
                <a:satOff val="7837"/>
                <a:lumOff val="-37608"/>
                <a:alphaOff val="0"/>
                <a:shade val="51000"/>
                <a:satMod val="130000"/>
              </a:schemeClr>
            </a:gs>
            <a:gs pos="80000">
              <a:schemeClr val="accent5">
                <a:hueOff val="2279918"/>
                <a:satOff val="7837"/>
                <a:lumOff val="-37608"/>
                <a:alphaOff val="0"/>
                <a:shade val="93000"/>
                <a:satMod val="130000"/>
              </a:schemeClr>
            </a:gs>
            <a:gs pos="100000">
              <a:schemeClr val="accent5">
                <a:hueOff val="2279918"/>
                <a:satOff val="7837"/>
                <a:lumOff val="-3760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10800000">
        <a:off x="1685440" y="3023144"/>
        <a:ext cx="522387" cy="148277"/>
      </dsp:txXfrm>
    </dsp:sp>
    <dsp:sp modelId="{6CD902CC-6DEA-4D35-B9A0-85C9F9B4DD72}">
      <dsp:nvSpPr>
        <dsp:cNvPr id="0" name=""/>
        <dsp:cNvSpPr/>
      </dsp:nvSpPr>
      <dsp:spPr>
        <a:xfrm>
          <a:off x="599849" y="3364819"/>
          <a:ext cx="1027522" cy="908564"/>
        </a:xfrm>
        <a:prstGeom prst="ellipse">
          <a:avLst/>
        </a:prstGeom>
        <a:gradFill rotWithShape="0">
          <a:gsLst>
            <a:gs pos="0">
              <a:schemeClr val="accent5">
                <a:hueOff val="2279918"/>
                <a:satOff val="7837"/>
                <a:lumOff val="-37608"/>
                <a:alphaOff val="0"/>
                <a:shade val="51000"/>
                <a:satMod val="130000"/>
              </a:schemeClr>
            </a:gs>
            <a:gs pos="80000">
              <a:schemeClr val="accent5">
                <a:hueOff val="2279918"/>
                <a:satOff val="7837"/>
                <a:lumOff val="-37608"/>
                <a:alphaOff val="0"/>
                <a:shade val="93000"/>
                <a:satMod val="130000"/>
              </a:schemeClr>
            </a:gs>
            <a:gs pos="100000">
              <a:schemeClr val="accent5">
                <a:hueOff val="2279918"/>
                <a:satOff val="7837"/>
                <a:lumOff val="-3760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b="1" kern="1200" dirty="0"/>
            <a:t>OMPIC &amp; MASCIR</a:t>
          </a:r>
          <a:endParaRPr lang="fr-FR" sz="1200" b="1" kern="1200" dirty="0"/>
        </a:p>
      </dsp:txBody>
      <dsp:txXfrm>
        <a:off x="750326" y="3497875"/>
        <a:ext cx="726568" cy="642452"/>
      </dsp:txXfrm>
    </dsp:sp>
    <dsp:sp modelId="{3D904D94-4F6C-4C75-8860-D62C170E6720}">
      <dsp:nvSpPr>
        <dsp:cNvPr id="0" name=""/>
        <dsp:cNvSpPr/>
      </dsp:nvSpPr>
      <dsp:spPr>
        <a:xfrm rot="10309091">
          <a:off x="1416661" y="2500899"/>
          <a:ext cx="584195" cy="247129"/>
        </a:xfrm>
        <a:prstGeom prst="rightArrow">
          <a:avLst>
            <a:gd name="adj1" fmla="val 60000"/>
            <a:gd name="adj2" fmla="val 50000"/>
          </a:avLst>
        </a:prstGeom>
        <a:gradFill rotWithShape="0">
          <a:gsLst>
            <a:gs pos="0">
              <a:schemeClr val="accent5">
                <a:hueOff val="2605621"/>
                <a:satOff val="8957"/>
                <a:lumOff val="-42981"/>
                <a:alphaOff val="0"/>
                <a:shade val="51000"/>
                <a:satMod val="130000"/>
              </a:schemeClr>
            </a:gs>
            <a:gs pos="80000">
              <a:schemeClr val="accent5">
                <a:hueOff val="2605621"/>
                <a:satOff val="8957"/>
                <a:lumOff val="-42981"/>
                <a:alphaOff val="0"/>
                <a:shade val="93000"/>
                <a:satMod val="130000"/>
              </a:schemeClr>
            </a:gs>
            <a:gs pos="100000">
              <a:schemeClr val="accent5">
                <a:hueOff val="2605621"/>
                <a:satOff val="8957"/>
                <a:lumOff val="-4298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10800000">
        <a:off x="1490423" y="2545049"/>
        <a:ext cx="510056" cy="148277"/>
      </dsp:txXfrm>
    </dsp:sp>
    <dsp:sp modelId="{D1347148-E130-4818-A5D0-AE8BB3F4B2CD}">
      <dsp:nvSpPr>
        <dsp:cNvPr id="0" name=""/>
        <dsp:cNvSpPr/>
      </dsp:nvSpPr>
      <dsp:spPr>
        <a:xfrm>
          <a:off x="124562" y="2263613"/>
          <a:ext cx="1027522" cy="1029512"/>
        </a:xfrm>
        <a:prstGeom prst="ellipse">
          <a:avLst/>
        </a:prstGeom>
        <a:gradFill rotWithShape="0">
          <a:gsLst>
            <a:gs pos="0">
              <a:schemeClr val="accent5">
                <a:hueOff val="2605621"/>
                <a:satOff val="8957"/>
                <a:lumOff val="-42981"/>
                <a:alphaOff val="0"/>
                <a:shade val="51000"/>
                <a:satMod val="130000"/>
              </a:schemeClr>
            </a:gs>
            <a:gs pos="80000">
              <a:schemeClr val="accent5">
                <a:hueOff val="2605621"/>
                <a:satOff val="8957"/>
                <a:lumOff val="-42981"/>
                <a:alphaOff val="0"/>
                <a:shade val="93000"/>
                <a:satMod val="130000"/>
              </a:schemeClr>
            </a:gs>
            <a:gs pos="100000">
              <a:schemeClr val="accent5">
                <a:hueOff val="2605621"/>
                <a:satOff val="8957"/>
                <a:lumOff val="-4298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b="1" kern="1200" dirty="0" err="1"/>
            <a:t>Medicines</a:t>
          </a:r>
          <a:r>
            <a:rPr lang="fr-FR" sz="1000" b="1" kern="1200" dirty="0"/>
            <a:t> Patent Pool</a:t>
          </a:r>
        </a:p>
      </dsp:txBody>
      <dsp:txXfrm>
        <a:off x="275039" y="2414382"/>
        <a:ext cx="726568" cy="727974"/>
      </dsp:txXfrm>
    </dsp:sp>
    <dsp:sp modelId="{A74A2EF3-1E45-4D5F-ABB7-2787FDE455F7}">
      <dsp:nvSpPr>
        <dsp:cNvPr id="0" name=""/>
        <dsp:cNvSpPr/>
      </dsp:nvSpPr>
      <dsp:spPr>
        <a:xfrm rot="12272727">
          <a:off x="1450376" y="1959193"/>
          <a:ext cx="614756" cy="247129"/>
        </a:xfrm>
        <a:prstGeom prst="rightArrow">
          <a:avLst>
            <a:gd name="adj1" fmla="val 60000"/>
            <a:gd name="adj2" fmla="val 50000"/>
          </a:avLst>
        </a:prstGeom>
        <a:gradFill rotWithShape="0">
          <a:gsLst>
            <a:gs pos="0">
              <a:schemeClr val="accent5">
                <a:hueOff val="2931323"/>
                <a:satOff val="10076"/>
                <a:lumOff val="-48353"/>
                <a:alphaOff val="0"/>
                <a:shade val="51000"/>
                <a:satMod val="130000"/>
              </a:schemeClr>
            </a:gs>
            <a:gs pos="80000">
              <a:schemeClr val="accent5">
                <a:hueOff val="2931323"/>
                <a:satOff val="10076"/>
                <a:lumOff val="-48353"/>
                <a:alphaOff val="0"/>
                <a:shade val="93000"/>
                <a:satMod val="130000"/>
              </a:schemeClr>
            </a:gs>
            <a:gs pos="100000">
              <a:schemeClr val="accent5">
                <a:hueOff val="2931323"/>
                <a:satOff val="10076"/>
                <a:lumOff val="-48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10800000">
        <a:off x="1521165" y="2024018"/>
        <a:ext cx="540617" cy="148277"/>
      </dsp:txXfrm>
    </dsp:sp>
    <dsp:sp modelId="{B7717B4D-6C71-4CEE-BCC1-A65B6D01E2D2}">
      <dsp:nvSpPr>
        <dsp:cNvPr id="0" name=""/>
        <dsp:cNvSpPr/>
      </dsp:nvSpPr>
      <dsp:spPr>
        <a:xfrm>
          <a:off x="346867" y="1191608"/>
          <a:ext cx="908564" cy="908564"/>
        </a:xfrm>
        <a:prstGeom prst="ellipse">
          <a:avLst/>
        </a:prstGeom>
        <a:gradFill rotWithShape="0">
          <a:gsLst>
            <a:gs pos="0">
              <a:schemeClr val="accent5">
                <a:hueOff val="2931323"/>
                <a:satOff val="10076"/>
                <a:lumOff val="-48353"/>
                <a:alphaOff val="0"/>
                <a:shade val="51000"/>
                <a:satMod val="130000"/>
              </a:schemeClr>
            </a:gs>
            <a:gs pos="80000">
              <a:schemeClr val="accent5">
                <a:hueOff val="2931323"/>
                <a:satOff val="10076"/>
                <a:lumOff val="-48353"/>
                <a:alphaOff val="0"/>
                <a:shade val="93000"/>
                <a:satMod val="130000"/>
              </a:schemeClr>
            </a:gs>
            <a:gs pos="100000">
              <a:schemeClr val="accent5">
                <a:hueOff val="2931323"/>
                <a:satOff val="10076"/>
                <a:lumOff val="-48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b="1" kern="1200" dirty="0"/>
            <a:t>IRENA</a:t>
          </a:r>
        </a:p>
      </dsp:txBody>
      <dsp:txXfrm>
        <a:off x="479923" y="1324664"/>
        <a:ext cx="642452" cy="642452"/>
      </dsp:txXfrm>
    </dsp:sp>
    <dsp:sp modelId="{954554AD-60C1-46E7-9818-65611D195781}">
      <dsp:nvSpPr>
        <dsp:cNvPr id="0" name=""/>
        <dsp:cNvSpPr/>
      </dsp:nvSpPr>
      <dsp:spPr>
        <a:xfrm rot="14291640">
          <a:off x="1818558" y="1525986"/>
          <a:ext cx="617527" cy="247129"/>
        </a:xfrm>
        <a:prstGeom prst="rightArrow">
          <a:avLst>
            <a:gd name="adj1" fmla="val 60000"/>
            <a:gd name="adj2" fmla="val 50000"/>
          </a:avLst>
        </a:prstGeom>
        <a:gradFill rotWithShape="0">
          <a:gsLst>
            <a:gs pos="0">
              <a:schemeClr val="accent5">
                <a:hueOff val="3257026"/>
                <a:satOff val="11196"/>
                <a:lumOff val="-53726"/>
                <a:alphaOff val="0"/>
                <a:shade val="51000"/>
                <a:satMod val="130000"/>
              </a:schemeClr>
            </a:gs>
            <a:gs pos="80000">
              <a:schemeClr val="accent5">
                <a:hueOff val="3257026"/>
                <a:satOff val="11196"/>
                <a:lumOff val="-53726"/>
                <a:alphaOff val="0"/>
                <a:shade val="93000"/>
                <a:satMod val="130000"/>
              </a:schemeClr>
            </a:gs>
            <a:gs pos="100000">
              <a:schemeClr val="accent5">
                <a:hueOff val="3257026"/>
                <a:satOff val="11196"/>
                <a:lumOff val="-537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10800000">
        <a:off x="1875165" y="1606915"/>
        <a:ext cx="543388" cy="148277"/>
      </dsp:txXfrm>
    </dsp:sp>
    <dsp:sp modelId="{893D0753-015A-4AE5-902B-DB0CE40CCB94}">
      <dsp:nvSpPr>
        <dsp:cNvPr id="0" name=""/>
        <dsp:cNvSpPr/>
      </dsp:nvSpPr>
      <dsp:spPr>
        <a:xfrm>
          <a:off x="1117359" y="299257"/>
          <a:ext cx="908564" cy="908564"/>
        </a:xfrm>
        <a:prstGeom prst="ellipse">
          <a:avLst/>
        </a:prstGeom>
        <a:gradFill rotWithShape="0">
          <a:gsLst>
            <a:gs pos="0">
              <a:schemeClr val="accent5">
                <a:hueOff val="3257026"/>
                <a:satOff val="11196"/>
                <a:lumOff val="-53726"/>
                <a:alphaOff val="0"/>
                <a:shade val="51000"/>
                <a:satMod val="130000"/>
              </a:schemeClr>
            </a:gs>
            <a:gs pos="80000">
              <a:schemeClr val="accent5">
                <a:hueOff val="3257026"/>
                <a:satOff val="11196"/>
                <a:lumOff val="-53726"/>
                <a:alphaOff val="0"/>
                <a:shade val="93000"/>
                <a:satMod val="130000"/>
              </a:schemeClr>
            </a:gs>
            <a:gs pos="100000">
              <a:schemeClr val="accent5">
                <a:hueOff val="3257026"/>
                <a:satOff val="11196"/>
                <a:lumOff val="-537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b="1" kern="1200" dirty="0"/>
            <a:t>MyIPO &amp;</a:t>
          </a:r>
        </a:p>
        <a:p>
          <a:pPr marL="0" lvl="0" indent="0" algn="ctr" defTabSz="577850">
            <a:lnSpc>
              <a:spcPct val="90000"/>
            </a:lnSpc>
            <a:spcBef>
              <a:spcPct val="0"/>
            </a:spcBef>
            <a:spcAft>
              <a:spcPct val="35000"/>
            </a:spcAft>
            <a:buNone/>
          </a:pPr>
          <a:r>
            <a:rPr lang="de-DE" sz="1300" b="1" kern="1200" dirty="0"/>
            <a:t>MPOB</a:t>
          </a:r>
          <a:endParaRPr lang="fr-FR" sz="1300" b="1" kern="1200" dirty="0"/>
        </a:p>
      </dsp:txBody>
      <dsp:txXfrm>
        <a:off x="1250415" y="432313"/>
        <a:ext cx="642452" cy="642452"/>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smtClean="0"/>
            </a:lvl1pPr>
          </a:lstStyle>
          <a:p>
            <a:pPr>
              <a:defRPr/>
            </a:pPr>
            <a:endParaRPr lang="en-US"/>
          </a:p>
        </p:txBody>
      </p:sp>
      <p:sp>
        <p:nvSpPr>
          <p:cNvPr id="112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smtClean="0"/>
            </a:lvl1pPr>
          </a:lstStyle>
          <a:p>
            <a:pPr>
              <a:defRPr/>
            </a:pPr>
            <a:endParaRPr lang="en-US"/>
          </a:p>
        </p:txBody>
      </p:sp>
      <p:sp>
        <p:nvSpPr>
          <p:cNvPr id="112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smtClean="0"/>
            </a:lvl1pPr>
          </a:lstStyle>
          <a:p>
            <a:pPr>
              <a:defRPr/>
            </a:pPr>
            <a:endParaRPr lang="en-US"/>
          </a:p>
        </p:txBody>
      </p:sp>
      <p:sp>
        <p:nvSpPr>
          <p:cNvPr id="112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smtClean="0"/>
            </a:lvl1pPr>
          </a:lstStyle>
          <a:p>
            <a:pPr>
              <a:defRPr/>
            </a:pPr>
            <a:fld id="{4E2D2A46-31D4-42C3-9BFC-281959225605}" type="slidenum">
              <a:rPr lang="en-US"/>
              <a:pPr>
                <a:defRPr/>
              </a:pPr>
              <a:t>‹#›</a:t>
            </a:fld>
            <a:endParaRPr lang="en-US"/>
          </a:p>
        </p:txBody>
      </p:sp>
    </p:spTree>
    <p:extLst>
      <p:ext uri="{BB962C8B-B14F-4D97-AF65-F5344CB8AC3E}">
        <p14:creationId xmlns:p14="http://schemas.microsoft.com/office/powerpoint/2010/main" val="295475052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4-26T04:11:24.111"/>
    </inkml:context>
    <inkml:brush xml:id="br0">
      <inkml:brushProperty name="width" value="0.05292" units="cm"/>
      <inkml:brushProperty name="height" value="0.10583" units="cm"/>
      <inkml:brushProperty name="color" value="#BADDE1"/>
      <inkml:brushProperty name="tip" value="rectangle"/>
      <inkml:brushProperty name="rasterOp" value="maskPen"/>
      <inkml:brushProperty name="ignorePressure" value="1"/>
    </inkml:brush>
  </inkml:definitions>
  <inkml:trace contextRef="#ctx0" brushRef="#br0">6476 15012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smtClean="0"/>
            </a:lvl1pPr>
          </a:lstStyle>
          <a:p>
            <a:pPr>
              <a:defRPr/>
            </a:pPr>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smtClean="0"/>
            </a:lvl1pPr>
          </a:lstStyle>
          <a:p>
            <a:pPr>
              <a:defRPr/>
            </a:pPr>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smtClean="0"/>
            </a:lvl1pPr>
          </a:lstStyle>
          <a:p>
            <a:pPr>
              <a:defRPr/>
            </a:pPr>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smtClean="0"/>
            </a:lvl1pPr>
          </a:lstStyle>
          <a:p>
            <a:pPr>
              <a:defRPr/>
            </a:pPr>
            <a:fld id="{CA84FE9B-D5D4-4B76-87EA-A08EA8B20C62}" type="slidenum">
              <a:rPr lang="en-US"/>
              <a:pPr>
                <a:defRPr/>
              </a:pPr>
              <a:t>‹#›</a:t>
            </a:fld>
            <a:endParaRPr lang="en-US"/>
          </a:p>
        </p:txBody>
      </p:sp>
    </p:spTree>
    <p:extLst>
      <p:ext uri="{BB962C8B-B14F-4D97-AF65-F5344CB8AC3E}">
        <p14:creationId xmlns:p14="http://schemas.microsoft.com/office/powerpoint/2010/main" val="24402725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eaLnBrk="1" hangingPunct="1"/>
            <a:fld id="{644B3A36-662B-4E53-B902-E6976A1277D8}" type="slidenum">
              <a:rPr lang="en-US" sz="1200"/>
              <a:pPr eaLnBrk="1" hangingPunct="1"/>
              <a:t>1</a:t>
            </a:fld>
            <a:endParaRPr lang="en-US" sz="120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235080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CA84FE9B-D5D4-4B76-87EA-A08EA8B20C62}" type="slidenum">
              <a:rPr lang="en-US" smtClean="0"/>
              <a:pPr>
                <a:defRPr/>
              </a:pPr>
              <a:t>2</a:t>
            </a:fld>
            <a:endParaRPr lang="en-US"/>
          </a:p>
        </p:txBody>
      </p:sp>
    </p:spTree>
    <p:extLst>
      <p:ext uri="{BB962C8B-B14F-4D97-AF65-F5344CB8AC3E}">
        <p14:creationId xmlns:p14="http://schemas.microsoft.com/office/powerpoint/2010/main" val="203495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18F2F276-BD7A-4327-B9D3-7FA1212AC0C3}"/>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D8F3095F-B977-4396-8712-FC5B3D77735E}"/>
              </a:ext>
            </a:extLst>
          </p:cNvPr>
          <p:cNvSpPr>
            <a:spLocks noGrp="1" noChangeArrowheads="1"/>
          </p:cNvSpPr>
          <p:nvPr>
            <p:ph type="body" idx="1"/>
          </p:nvPr>
        </p:nvSpPr>
        <p:spPr>
          <a:noFill/>
        </p:spPr>
        <p:txBody>
          <a:bodyPr/>
          <a:lstStyle/>
          <a:p>
            <a:endParaRPr lang="fr-FR" altLang="en-US">
              <a:latin typeface="Arial" panose="020B0604020202020204" pitchFamily="34" charset="0"/>
              <a:cs typeface="Arial" panose="020B0604020202020204" pitchFamily="34" charset="0"/>
            </a:endParaRPr>
          </a:p>
        </p:txBody>
      </p:sp>
      <p:sp>
        <p:nvSpPr>
          <p:cNvPr id="10244" name="Slide Number Placeholder 3">
            <a:extLst>
              <a:ext uri="{FF2B5EF4-FFF2-40B4-BE49-F238E27FC236}">
                <a16:creationId xmlns:a16="http://schemas.microsoft.com/office/drawing/2014/main" id="{A7C4CB4B-8DF6-466C-BE1A-853889E92FCC}"/>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97B8B7D-45D3-455C-A661-9DA864F11830}" type="slidenum">
              <a:rPr lang="en-US" altLang="en-US" sz="1200" smtClean="0"/>
              <a:pPr/>
              <a:t>19</a:t>
            </a:fld>
            <a:endParaRPr lang="en-US" altLang="en-US" sz="1200"/>
          </a:p>
        </p:txBody>
      </p:sp>
    </p:spTree>
    <p:extLst>
      <p:ext uri="{BB962C8B-B14F-4D97-AF65-F5344CB8AC3E}">
        <p14:creationId xmlns:p14="http://schemas.microsoft.com/office/powerpoint/2010/main" val="4073941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470025"/>
          </a:xfrm>
        </p:spPr>
        <p:txBody>
          <a:bodyPr/>
          <a:lstStyle>
            <a:lvl1pPr>
              <a:defRPr/>
            </a:lvl1pPr>
          </a:lstStyle>
          <a:p>
            <a:pPr lvl="0"/>
            <a:r>
              <a:rPr lang="en-US" noProof="0"/>
              <a:t>Click to edit Master title style</a:t>
            </a:r>
          </a:p>
        </p:txBody>
      </p:sp>
      <p:sp>
        <p:nvSpPr>
          <p:cNvPr id="3075" name="Rectangle 3"/>
          <p:cNvSpPr>
            <a:spLocks noGrp="1" noChangeArrowheads="1"/>
          </p:cNvSpPr>
          <p:nvPr>
            <p:ph type="subTitle" idx="1"/>
          </p:nvPr>
        </p:nvSpPr>
        <p:spPr>
          <a:xfrm>
            <a:off x="684213" y="3860800"/>
            <a:ext cx="6400800" cy="1752600"/>
          </a:xfrm>
        </p:spPr>
        <p:txBody>
          <a:bodyPr/>
          <a:lstStyle>
            <a:lvl1pPr marL="0" indent="0">
              <a:buFontTx/>
              <a:buNone/>
              <a:defRPr/>
            </a:lvl1pPr>
          </a:lstStyle>
          <a:p>
            <a:pPr lvl="0"/>
            <a:r>
              <a:rPr lang="en-US" noProof="0"/>
              <a:t>Click to edit Master subtitle style</a:t>
            </a:r>
          </a:p>
        </p:txBody>
      </p:sp>
    </p:spTree>
    <p:extLst>
      <p:ext uri="{BB962C8B-B14F-4D97-AF65-F5344CB8AC3E}">
        <p14:creationId xmlns:p14="http://schemas.microsoft.com/office/powerpoint/2010/main" val="2904961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6"/>
          <p:cNvSpPr>
            <a:spLocks noGrp="1" noChangeArrowheads="1"/>
          </p:cNvSpPr>
          <p:nvPr>
            <p:ph type="sldNum" sz="quarter" idx="10"/>
          </p:nvPr>
        </p:nvSpPr>
        <p:spPr>
          <a:ln/>
        </p:spPr>
        <p:txBody>
          <a:bodyPr/>
          <a:lstStyle>
            <a:lvl1pPr>
              <a:defRPr/>
            </a:lvl1pPr>
          </a:lstStyle>
          <a:p>
            <a:pPr>
              <a:defRPr/>
            </a:pPr>
            <a:fld id="{9AC3305F-35F4-4D38-853F-6972B7651A04}" type="slidenum">
              <a:rPr lang="en-US"/>
              <a:pPr>
                <a:defRPr/>
              </a:pPr>
              <a:t>‹#›</a:t>
            </a:fld>
            <a:endParaRPr lang="en-US"/>
          </a:p>
        </p:txBody>
      </p:sp>
    </p:spTree>
    <p:extLst>
      <p:ext uri="{BB962C8B-B14F-4D97-AF65-F5344CB8AC3E}">
        <p14:creationId xmlns:p14="http://schemas.microsoft.com/office/powerpoint/2010/main" val="3759919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6"/>
          <p:cNvSpPr>
            <a:spLocks noGrp="1" noChangeArrowheads="1"/>
          </p:cNvSpPr>
          <p:nvPr>
            <p:ph type="sldNum" sz="quarter" idx="10"/>
          </p:nvPr>
        </p:nvSpPr>
        <p:spPr>
          <a:ln/>
        </p:spPr>
        <p:txBody>
          <a:bodyPr/>
          <a:lstStyle>
            <a:lvl1pPr>
              <a:defRPr/>
            </a:lvl1pPr>
          </a:lstStyle>
          <a:p>
            <a:pPr>
              <a:defRPr/>
            </a:pPr>
            <a:fld id="{0DA1C06C-5FA2-4438-B070-4F16D45DBAED}" type="slidenum">
              <a:rPr lang="en-US"/>
              <a:pPr>
                <a:defRPr/>
              </a:pPr>
              <a:t>‹#›</a:t>
            </a:fld>
            <a:endParaRPr lang="en-US"/>
          </a:p>
        </p:txBody>
      </p:sp>
    </p:spTree>
    <p:extLst>
      <p:ext uri="{BB962C8B-B14F-4D97-AF65-F5344CB8AC3E}">
        <p14:creationId xmlns:p14="http://schemas.microsoft.com/office/powerpoint/2010/main" val="1863685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773238"/>
            <a:ext cx="4038600" cy="210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4025900"/>
            <a:ext cx="4038600" cy="210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773238"/>
            <a:ext cx="4038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a:extLst>
              <a:ext uri="{FF2B5EF4-FFF2-40B4-BE49-F238E27FC236}">
                <a16:creationId xmlns:a16="http://schemas.microsoft.com/office/drawing/2014/main" id="{9B4027DB-5E25-425F-B6D1-062FB8E2069A}"/>
              </a:ext>
            </a:extLst>
          </p:cNvPr>
          <p:cNvSpPr>
            <a:spLocks noGrp="1" noChangeArrowheads="1"/>
          </p:cNvSpPr>
          <p:nvPr>
            <p:ph type="sldNum" sz="quarter" idx="10"/>
          </p:nvPr>
        </p:nvSpPr>
        <p:spPr>
          <a:ln/>
        </p:spPr>
        <p:txBody>
          <a:bodyPr/>
          <a:lstStyle>
            <a:lvl1pPr>
              <a:defRPr/>
            </a:lvl1pPr>
          </a:lstStyle>
          <a:p>
            <a:pPr>
              <a:defRPr/>
            </a:pPr>
            <a:fld id="{5A071C1A-8361-4A34-AC18-D143375E42C5}" type="slidenum">
              <a:rPr lang="en-US" altLang="en-US"/>
              <a:pPr>
                <a:defRPr/>
              </a:pPr>
              <a:t>‹#›</a:t>
            </a:fld>
            <a:endParaRPr lang="en-US" altLang="en-US"/>
          </a:p>
        </p:txBody>
      </p:sp>
    </p:spTree>
    <p:extLst>
      <p:ext uri="{BB962C8B-B14F-4D97-AF65-F5344CB8AC3E}">
        <p14:creationId xmlns:p14="http://schemas.microsoft.com/office/powerpoint/2010/main" val="3032139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6"/>
          <p:cNvSpPr>
            <a:spLocks noGrp="1" noChangeArrowheads="1"/>
          </p:cNvSpPr>
          <p:nvPr>
            <p:ph type="sldNum" sz="quarter" idx="10"/>
          </p:nvPr>
        </p:nvSpPr>
        <p:spPr>
          <a:ln/>
        </p:spPr>
        <p:txBody>
          <a:bodyPr/>
          <a:lstStyle>
            <a:lvl1pPr>
              <a:defRPr/>
            </a:lvl1pPr>
          </a:lstStyle>
          <a:p>
            <a:pPr>
              <a:defRPr/>
            </a:pPr>
            <a:fld id="{DA79EEDA-9492-4994-BB18-1005CD6866B1}" type="slidenum">
              <a:rPr lang="en-US"/>
              <a:pPr>
                <a:defRPr/>
              </a:pPr>
              <a:t>‹#›</a:t>
            </a:fld>
            <a:endParaRPr lang="en-US"/>
          </a:p>
        </p:txBody>
      </p:sp>
    </p:spTree>
    <p:extLst>
      <p:ext uri="{BB962C8B-B14F-4D97-AF65-F5344CB8AC3E}">
        <p14:creationId xmlns:p14="http://schemas.microsoft.com/office/powerpoint/2010/main" val="2439346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3DAB5F7D-D5B1-4D98-B310-16D211F23652}" type="slidenum">
              <a:rPr lang="en-US"/>
              <a:pPr>
                <a:defRPr/>
              </a:pPr>
              <a:t>‹#›</a:t>
            </a:fld>
            <a:endParaRPr lang="en-US"/>
          </a:p>
        </p:txBody>
      </p:sp>
    </p:spTree>
    <p:extLst>
      <p:ext uri="{BB962C8B-B14F-4D97-AF65-F5344CB8AC3E}">
        <p14:creationId xmlns:p14="http://schemas.microsoft.com/office/powerpoint/2010/main" val="1974900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457200" y="1773238"/>
            <a:ext cx="4038600" cy="4352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648200" y="1773238"/>
            <a:ext cx="4038600" cy="4352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6"/>
          <p:cNvSpPr>
            <a:spLocks noGrp="1" noChangeArrowheads="1"/>
          </p:cNvSpPr>
          <p:nvPr>
            <p:ph type="sldNum" sz="quarter" idx="10"/>
          </p:nvPr>
        </p:nvSpPr>
        <p:spPr>
          <a:ln/>
        </p:spPr>
        <p:txBody>
          <a:bodyPr/>
          <a:lstStyle>
            <a:lvl1pPr>
              <a:defRPr/>
            </a:lvl1pPr>
          </a:lstStyle>
          <a:p>
            <a:pPr>
              <a:defRPr/>
            </a:pPr>
            <a:fld id="{21517826-A1A8-4B20-83BB-6B4226365DCE}" type="slidenum">
              <a:rPr lang="en-US"/>
              <a:pPr>
                <a:defRPr/>
              </a:pPr>
              <a:t>‹#›</a:t>
            </a:fld>
            <a:endParaRPr lang="en-US"/>
          </a:p>
        </p:txBody>
      </p:sp>
    </p:spTree>
    <p:extLst>
      <p:ext uri="{BB962C8B-B14F-4D97-AF65-F5344CB8AC3E}">
        <p14:creationId xmlns:p14="http://schemas.microsoft.com/office/powerpoint/2010/main" val="151418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6"/>
          <p:cNvSpPr>
            <a:spLocks noGrp="1" noChangeArrowheads="1"/>
          </p:cNvSpPr>
          <p:nvPr>
            <p:ph type="sldNum" sz="quarter" idx="10"/>
          </p:nvPr>
        </p:nvSpPr>
        <p:spPr>
          <a:ln/>
        </p:spPr>
        <p:txBody>
          <a:bodyPr/>
          <a:lstStyle>
            <a:lvl1pPr>
              <a:defRPr/>
            </a:lvl1pPr>
          </a:lstStyle>
          <a:p>
            <a:pPr>
              <a:defRPr/>
            </a:pPr>
            <a:fld id="{76546D48-0F63-43E9-B47C-935DCDFAA143}" type="slidenum">
              <a:rPr lang="en-US"/>
              <a:pPr>
                <a:defRPr/>
              </a:pPr>
              <a:t>‹#›</a:t>
            </a:fld>
            <a:endParaRPr lang="en-US"/>
          </a:p>
        </p:txBody>
      </p:sp>
    </p:spTree>
    <p:extLst>
      <p:ext uri="{BB962C8B-B14F-4D97-AF65-F5344CB8AC3E}">
        <p14:creationId xmlns:p14="http://schemas.microsoft.com/office/powerpoint/2010/main" val="156685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6"/>
          <p:cNvSpPr>
            <a:spLocks noGrp="1" noChangeArrowheads="1"/>
          </p:cNvSpPr>
          <p:nvPr>
            <p:ph type="sldNum" sz="quarter" idx="10"/>
          </p:nvPr>
        </p:nvSpPr>
        <p:spPr>
          <a:ln/>
        </p:spPr>
        <p:txBody>
          <a:bodyPr/>
          <a:lstStyle>
            <a:lvl1pPr>
              <a:defRPr/>
            </a:lvl1pPr>
          </a:lstStyle>
          <a:p>
            <a:pPr>
              <a:defRPr/>
            </a:pPr>
            <a:fld id="{7DE760F4-0BB2-41F5-A823-5656424847FC}" type="slidenum">
              <a:rPr lang="en-US"/>
              <a:pPr>
                <a:defRPr/>
              </a:pPr>
              <a:t>‹#›</a:t>
            </a:fld>
            <a:endParaRPr lang="en-US"/>
          </a:p>
        </p:txBody>
      </p:sp>
    </p:spTree>
    <p:extLst>
      <p:ext uri="{BB962C8B-B14F-4D97-AF65-F5344CB8AC3E}">
        <p14:creationId xmlns:p14="http://schemas.microsoft.com/office/powerpoint/2010/main" val="21499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886D60C8-7BA5-467F-BCD3-E871B6D034EA}" type="slidenum">
              <a:rPr lang="en-US"/>
              <a:pPr>
                <a:defRPr/>
              </a:pPr>
              <a:t>‹#›</a:t>
            </a:fld>
            <a:endParaRPr lang="en-US"/>
          </a:p>
        </p:txBody>
      </p:sp>
    </p:spTree>
    <p:extLst>
      <p:ext uri="{BB962C8B-B14F-4D97-AF65-F5344CB8AC3E}">
        <p14:creationId xmlns:p14="http://schemas.microsoft.com/office/powerpoint/2010/main" val="1111963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DC813F8-B5E0-463F-B52D-A76CAE1804A7}" type="slidenum">
              <a:rPr lang="en-US"/>
              <a:pPr>
                <a:defRPr/>
              </a:pPr>
              <a:t>‹#›</a:t>
            </a:fld>
            <a:endParaRPr lang="en-US"/>
          </a:p>
        </p:txBody>
      </p:sp>
    </p:spTree>
    <p:extLst>
      <p:ext uri="{BB962C8B-B14F-4D97-AF65-F5344CB8AC3E}">
        <p14:creationId xmlns:p14="http://schemas.microsoft.com/office/powerpoint/2010/main" val="1942046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fr-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177A5B0-4E40-4836-BF8A-4DD351994794}" type="slidenum">
              <a:rPr lang="en-US"/>
              <a:pPr>
                <a:defRPr/>
              </a:pPr>
              <a:t>‹#›</a:t>
            </a:fld>
            <a:endParaRPr lang="en-US"/>
          </a:p>
        </p:txBody>
      </p:sp>
    </p:spTree>
    <p:extLst>
      <p:ext uri="{BB962C8B-B14F-4D97-AF65-F5344CB8AC3E}">
        <p14:creationId xmlns:p14="http://schemas.microsoft.com/office/powerpoint/2010/main" val="3924668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773238"/>
            <a:ext cx="822960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0" name="Rectangle 6"/>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smtClean="0"/>
            </a:lvl1pPr>
          </a:lstStyle>
          <a:p>
            <a:pPr>
              <a:defRPr/>
            </a:pPr>
            <a:fld id="{7F3150A8-B334-48D8-BDDC-A2E01CBB87C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2" r:id="rId12"/>
  </p:sldLayoutIdLst>
  <p:txStyles>
    <p:titleStyle>
      <a:lvl1pPr algn="l" rtl="0" eaLnBrk="1" fontAlgn="base" hangingPunct="1">
        <a:spcBef>
          <a:spcPct val="0"/>
        </a:spcBef>
        <a:spcAft>
          <a:spcPct val="0"/>
        </a:spcAft>
        <a:defRPr sz="3600">
          <a:solidFill>
            <a:srgbClr val="00408C"/>
          </a:solidFill>
          <a:latin typeface="+mj-lt"/>
          <a:ea typeface="+mj-ea"/>
          <a:cs typeface="+mj-cs"/>
        </a:defRPr>
      </a:lvl1pPr>
      <a:lvl2pPr algn="l" rtl="0" eaLnBrk="1" fontAlgn="base" hangingPunct="1">
        <a:spcBef>
          <a:spcPct val="0"/>
        </a:spcBef>
        <a:spcAft>
          <a:spcPct val="0"/>
        </a:spcAft>
        <a:defRPr sz="3600">
          <a:solidFill>
            <a:srgbClr val="00408C"/>
          </a:solidFill>
          <a:latin typeface="Arial" charset="0"/>
          <a:cs typeface="Arial" charset="0"/>
        </a:defRPr>
      </a:lvl2pPr>
      <a:lvl3pPr algn="l" rtl="0" eaLnBrk="1" fontAlgn="base" hangingPunct="1">
        <a:spcBef>
          <a:spcPct val="0"/>
        </a:spcBef>
        <a:spcAft>
          <a:spcPct val="0"/>
        </a:spcAft>
        <a:defRPr sz="3600">
          <a:solidFill>
            <a:srgbClr val="00408C"/>
          </a:solidFill>
          <a:latin typeface="Arial" charset="0"/>
          <a:cs typeface="Arial" charset="0"/>
        </a:defRPr>
      </a:lvl3pPr>
      <a:lvl4pPr algn="l" rtl="0" eaLnBrk="1" fontAlgn="base" hangingPunct="1">
        <a:spcBef>
          <a:spcPct val="0"/>
        </a:spcBef>
        <a:spcAft>
          <a:spcPct val="0"/>
        </a:spcAft>
        <a:defRPr sz="3600">
          <a:solidFill>
            <a:srgbClr val="00408C"/>
          </a:solidFill>
          <a:latin typeface="Arial" charset="0"/>
          <a:cs typeface="Arial" charset="0"/>
        </a:defRPr>
      </a:lvl4pPr>
      <a:lvl5pPr algn="l" rtl="0" eaLnBrk="1" fontAlgn="base" hangingPunct="1">
        <a:spcBef>
          <a:spcPct val="0"/>
        </a:spcBef>
        <a:spcAft>
          <a:spcPct val="0"/>
        </a:spcAft>
        <a:defRPr sz="3600">
          <a:solidFill>
            <a:srgbClr val="00408C"/>
          </a:solidFill>
          <a:latin typeface="Arial" charset="0"/>
          <a:cs typeface="Arial" charset="0"/>
        </a:defRPr>
      </a:lvl5pPr>
      <a:lvl6pPr marL="457200" algn="l" rtl="0" eaLnBrk="1" fontAlgn="base" hangingPunct="1">
        <a:spcBef>
          <a:spcPct val="0"/>
        </a:spcBef>
        <a:spcAft>
          <a:spcPct val="0"/>
        </a:spcAft>
        <a:defRPr sz="3600">
          <a:solidFill>
            <a:srgbClr val="00408C"/>
          </a:solidFill>
          <a:latin typeface="Arial" charset="0"/>
          <a:cs typeface="Arial" charset="0"/>
        </a:defRPr>
      </a:lvl6pPr>
      <a:lvl7pPr marL="914400" algn="l" rtl="0" eaLnBrk="1" fontAlgn="base" hangingPunct="1">
        <a:spcBef>
          <a:spcPct val="0"/>
        </a:spcBef>
        <a:spcAft>
          <a:spcPct val="0"/>
        </a:spcAft>
        <a:defRPr sz="3600">
          <a:solidFill>
            <a:srgbClr val="00408C"/>
          </a:solidFill>
          <a:latin typeface="Arial" charset="0"/>
          <a:cs typeface="Arial" charset="0"/>
        </a:defRPr>
      </a:lvl7pPr>
      <a:lvl8pPr marL="1371600" algn="l" rtl="0" eaLnBrk="1" fontAlgn="base" hangingPunct="1">
        <a:spcBef>
          <a:spcPct val="0"/>
        </a:spcBef>
        <a:spcAft>
          <a:spcPct val="0"/>
        </a:spcAft>
        <a:defRPr sz="3600">
          <a:solidFill>
            <a:srgbClr val="00408C"/>
          </a:solidFill>
          <a:latin typeface="Arial" charset="0"/>
          <a:cs typeface="Arial" charset="0"/>
        </a:defRPr>
      </a:lvl8pPr>
      <a:lvl9pPr marL="1828800" algn="l" rtl="0" eaLnBrk="1" fontAlgn="base" hangingPunct="1">
        <a:spcBef>
          <a:spcPct val="0"/>
        </a:spcBef>
        <a:spcAft>
          <a:spcPct val="0"/>
        </a:spcAft>
        <a:defRPr sz="3600">
          <a:solidFill>
            <a:srgbClr val="00408C"/>
          </a:solidFill>
          <a:latin typeface="Arial" charset="0"/>
          <a:cs typeface="Arial" charset="0"/>
        </a:defRPr>
      </a:lvl9pPr>
    </p:titleStyle>
    <p:bodyStyle>
      <a:lvl1pPr marL="342900" indent="-342900" algn="l" rtl="0" eaLnBrk="1" fontAlgn="base" hangingPunct="1">
        <a:spcBef>
          <a:spcPct val="20000"/>
        </a:spcBef>
        <a:spcAft>
          <a:spcPct val="0"/>
        </a:spcAft>
        <a:buBlip>
          <a:blip r:embed="rId15"/>
        </a:buBlip>
        <a:defRPr sz="2400">
          <a:solidFill>
            <a:schemeClr val="tx1"/>
          </a:solidFill>
          <a:latin typeface="+mn-lt"/>
          <a:ea typeface="+mn-ea"/>
          <a:cs typeface="+mn-cs"/>
        </a:defRPr>
      </a:lvl1pPr>
      <a:lvl2pPr marL="742950" indent="-285750" algn="l" rtl="0" eaLnBrk="1" fontAlgn="base" hangingPunct="1">
        <a:spcBef>
          <a:spcPct val="20000"/>
        </a:spcBef>
        <a:spcAft>
          <a:spcPct val="0"/>
        </a:spcAft>
        <a:buBlip>
          <a:blip r:embed="rId15"/>
        </a:buBlip>
        <a:defRPr sz="2400">
          <a:solidFill>
            <a:schemeClr val="tx1"/>
          </a:solidFill>
          <a:latin typeface="+mn-lt"/>
          <a:cs typeface="+mn-cs"/>
        </a:defRPr>
      </a:lvl2pPr>
      <a:lvl3pPr marL="1143000" indent="-228600" algn="l" rtl="0" eaLnBrk="1" fontAlgn="base" hangingPunct="1">
        <a:spcBef>
          <a:spcPct val="20000"/>
        </a:spcBef>
        <a:spcAft>
          <a:spcPct val="0"/>
        </a:spcAft>
        <a:buBlip>
          <a:blip r:embed="rId15"/>
        </a:buBlip>
        <a:defRPr sz="2400">
          <a:solidFill>
            <a:schemeClr val="tx1"/>
          </a:solidFill>
          <a:latin typeface="+mn-lt"/>
          <a:cs typeface="+mn-cs"/>
        </a:defRPr>
      </a:lvl3pPr>
      <a:lvl4pPr marL="1600200" indent="-228600" algn="l" rtl="0" eaLnBrk="1" fontAlgn="base" hangingPunct="1">
        <a:spcBef>
          <a:spcPct val="20000"/>
        </a:spcBef>
        <a:spcAft>
          <a:spcPct val="0"/>
        </a:spcAft>
        <a:buBlip>
          <a:blip r:embed="rId15"/>
        </a:buBlip>
        <a:defRPr sz="2400">
          <a:solidFill>
            <a:schemeClr val="tx1"/>
          </a:solidFill>
          <a:latin typeface="+mn-lt"/>
          <a:cs typeface="+mn-cs"/>
        </a:defRPr>
      </a:lvl4pPr>
      <a:lvl5pPr marL="2057400" indent="-228600" algn="l" rtl="0" eaLnBrk="1" fontAlgn="base" hangingPunct="1">
        <a:spcBef>
          <a:spcPct val="20000"/>
        </a:spcBef>
        <a:spcAft>
          <a:spcPct val="0"/>
        </a:spcAft>
        <a:buBlip>
          <a:blip r:embed="rId15"/>
        </a:buBlip>
        <a:defRPr sz="2400">
          <a:solidFill>
            <a:schemeClr val="tx1"/>
          </a:solidFill>
          <a:latin typeface="+mn-lt"/>
          <a:cs typeface="+mn-cs"/>
        </a:defRPr>
      </a:lvl5pPr>
      <a:lvl6pPr marL="2514600" indent="-228600" algn="l" rtl="0" eaLnBrk="1" fontAlgn="base" hangingPunct="1">
        <a:spcBef>
          <a:spcPct val="20000"/>
        </a:spcBef>
        <a:spcAft>
          <a:spcPct val="0"/>
        </a:spcAft>
        <a:buBlip>
          <a:blip r:embed="rId15"/>
        </a:buBlip>
        <a:defRPr sz="2400">
          <a:solidFill>
            <a:schemeClr val="tx1"/>
          </a:solidFill>
          <a:latin typeface="+mn-lt"/>
          <a:cs typeface="+mn-cs"/>
        </a:defRPr>
      </a:lvl6pPr>
      <a:lvl7pPr marL="2971800" indent="-228600" algn="l" rtl="0" eaLnBrk="1" fontAlgn="base" hangingPunct="1">
        <a:spcBef>
          <a:spcPct val="20000"/>
        </a:spcBef>
        <a:spcAft>
          <a:spcPct val="0"/>
        </a:spcAft>
        <a:buBlip>
          <a:blip r:embed="rId15"/>
        </a:buBlip>
        <a:defRPr sz="2400">
          <a:solidFill>
            <a:schemeClr val="tx1"/>
          </a:solidFill>
          <a:latin typeface="+mn-lt"/>
          <a:cs typeface="+mn-cs"/>
        </a:defRPr>
      </a:lvl7pPr>
      <a:lvl8pPr marL="3429000" indent="-228600" algn="l" rtl="0" eaLnBrk="1" fontAlgn="base" hangingPunct="1">
        <a:spcBef>
          <a:spcPct val="20000"/>
        </a:spcBef>
        <a:spcAft>
          <a:spcPct val="0"/>
        </a:spcAft>
        <a:buBlip>
          <a:blip r:embed="rId15"/>
        </a:buBlip>
        <a:defRPr sz="2400">
          <a:solidFill>
            <a:schemeClr val="tx1"/>
          </a:solidFill>
          <a:latin typeface="+mn-lt"/>
          <a:cs typeface="+mn-cs"/>
        </a:defRPr>
      </a:lvl8pPr>
      <a:lvl9pPr marL="3886200" indent="-228600" algn="l" rtl="0" eaLnBrk="1" fontAlgn="base" hangingPunct="1">
        <a:spcBef>
          <a:spcPct val="20000"/>
        </a:spcBef>
        <a:spcAft>
          <a:spcPct val="0"/>
        </a:spcAft>
        <a:buBlip>
          <a:blip r:embed="rId15"/>
        </a:buBlip>
        <a:defRPr sz="24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wipo.int/patentscope/en/programs/patent_landscapes/plrdb.html"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wipo.int/edocs/pubdocs/en/wipo_pub_946.pdf" TargetMode="External"/><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ipo-analytics.github.io/"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wipo.int/edocs/pubdocs/en/wipo_tisc_report_16.pdf"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customXml" Target="../ink/ink1.xml"/><Relationship Id="rId4" Type="http://schemas.openxmlformats.org/officeDocument/2006/relationships/hyperlink" Target="http://www.wipo.int/tisc/en/search"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Irene.Kitsara@wipo.int" TargetMode="External"/><Relationship Id="rId2" Type="http://schemas.openxmlformats.org/officeDocument/2006/relationships/hyperlink" Target="mailto:tisc@wipo.in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www.wipo.int/patentscope/en/programs/patent_landscap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subTitle" idx="1"/>
          </p:nvPr>
        </p:nvSpPr>
        <p:spPr>
          <a:xfrm>
            <a:off x="880964" y="3893782"/>
            <a:ext cx="6499348" cy="1333500"/>
          </a:xfrm>
          <a:noFill/>
        </p:spPr>
        <p:txBody>
          <a:bodyPr/>
          <a:lstStyle/>
          <a:p>
            <a:r>
              <a:rPr lang="en-US" sz="2900" b="1" dirty="0">
                <a:solidFill>
                  <a:srgbClr val="00408C"/>
                </a:solidFill>
                <a:ea typeface="ヒラギノ角ゴ Pro W3" pitchFamily="1" charset="-128"/>
              </a:rPr>
              <a:t>WIPO’s Patent Analytics activities and their integration in the TISC program</a:t>
            </a:r>
          </a:p>
          <a:p>
            <a:pPr eaLnBrk="1" hangingPunct="1"/>
            <a:endParaRPr lang="en-US" sz="2900" b="1" dirty="0">
              <a:solidFill>
                <a:srgbClr val="00408C"/>
              </a:solidFill>
              <a:ea typeface="ヒラギノ角ゴ Pro W3" pitchFamily="1" charset="-128"/>
            </a:endParaRPr>
          </a:p>
        </p:txBody>
      </p:sp>
      <p:sp>
        <p:nvSpPr>
          <p:cNvPr id="3075" name="Text Box 5"/>
          <p:cNvSpPr txBox="1">
            <a:spLocks noChangeArrowheads="1"/>
          </p:cNvSpPr>
          <p:nvPr/>
        </p:nvSpPr>
        <p:spPr bwMode="auto">
          <a:xfrm>
            <a:off x="6249988" y="5253038"/>
            <a:ext cx="2147887" cy="72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a:lnSpc>
                <a:spcPct val="40000"/>
              </a:lnSpc>
            </a:pPr>
            <a:r>
              <a:rPr lang="en-US" sz="1300" dirty="0">
                <a:solidFill>
                  <a:srgbClr val="3399FF"/>
                </a:solidFill>
                <a:latin typeface="Arial Black" pitchFamily="34" charset="0"/>
                <a:ea typeface="ヒラギノ角ゴ Pro W3" pitchFamily="1" charset="-128"/>
              </a:rPr>
              <a:t>Manila</a:t>
            </a:r>
          </a:p>
          <a:p>
            <a:pPr>
              <a:lnSpc>
                <a:spcPct val="40000"/>
              </a:lnSpc>
            </a:pPr>
            <a:r>
              <a:rPr lang="en-US" sz="1300" dirty="0">
                <a:solidFill>
                  <a:srgbClr val="3399FF"/>
                </a:solidFill>
                <a:latin typeface="Arial Black" pitchFamily="34" charset="0"/>
                <a:ea typeface="ヒラギノ角ゴ Pro W3" pitchFamily="1" charset="-128"/>
              </a:rPr>
              <a:t>7 November 2017</a:t>
            </a:r>
          </a:p>
        </p:txBody>
      </p:sp>
      <p:sp>
        <p:nvSpPr>
          <p:cNvPr id="3076" name="Rectangle 6"/>
          <p:cNvSpPr>
            <a:spLocks noChangeArrowheads="1"/>
          </p:cNvSpPr>
          <p:nvPr/>
        </p:nvSpPr>
        <p:spPr bwMode="auto">
          <a:xfrm>
            <a:off x="533400" y="3619500"/>
            <a:ext cx="381000" cy="381000"/>
          </a:xfrm>
          <a:prstGeom prst="rect">
            <a:avLst/>
          </a:prstGeom>
          <a:solidFill>
            <a:srgbClr val="3399FF"/>
          </a:solidFill>
          <a:ln>
            <a:noFill/>
          </a:ln>
          <a:extLst>
            <a:ext uri="{91240B29-F687-4F45-9708-019B960494DF}">
              <a14:hiddenLine xmlns:a14="http://schemas.microsoft.com/office/drawing/2010/main" w="0">
                <a:solidFill>
                  <a:schemeClr val="tx1"/>
                </a:solidFill>
                <a:miter lim="800000"/>
                <a:headEnd/>
                <a:tailEnd/>
              </a14:hiddenLine>
            </a:ext>
          </a:extLst>
        </p:spPr>
        <p:txBody>
          <a:bodyPr wrap="none" anchor="ctr"/>
          <a:lstStyle/>
          <a:p>
            <a:endParaRPr lang="fr-CH"/>
          </a:p>
        </p:txBody>
      </p:sp>
      <p:sp>
        <p:nvSpPr>
          <p:cNvPr id="3077" name="Rectangle 7"/>
          <p:cNvSpPr>
            <a:spLocks noChangeArrowheads="1"/>
          </p:cNvSpPr>
          <p:nvPr/>
        </p:nvSpPr>
        <p:spPr bwMode="auto">
          <a:xfrm>
            <a:off x="914400" y="5877272"/>
            <a:ext cx="7906072" cy="712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20000"/>
              </a:spcBef>
            </a:pPr>
            <a:r>
              <a:rPr lang="en-US" sz="1800" dirty="0">
                <a:solidFill>
                  <a:srgbClr val="00408C"/>
                </a:solidFill>
                <a:ea typeface="ヒラギノ角ゴ Pro W3" pitchFamily="1" charset="-128"/>
              </a:rPr>
              <a:t>Irene Kitsara, </a:t>
            </a:r>
            <a:r>
              <a:rPr lang="en-US" sz="1700" dirty="0">
                <a:solidFill>
                  <a:srgbClr val="00408C"/>
                </a:solidFill>
                <a:ea typeface="ヒラギノ角ゴ Pro W3" pitchFamily="1" charset="-128"/>
              </a:rPr>
              <a:t>IP Information Officer </a:t>
            </a:r>
          </a:p>
          <a:p>
            <a:pPr>
              <a:spcBef>
                <a:spcPct val="20000"/>
              </a:spcBef>
            </a:pPr>
            <a:r>
              <a:rPr lang="en-US" sz="1700" dirty="0">
                <a:solidFill>
                  <a:srgbClr val="00408C"/>
                </a:solidFill>
                <a:ea typeface="ヒラギノ角ゴ Pro W3" pitchFamily="1" charset="-128"/>
              </a:rPr>
              <a:t>Access to Information and Knowledge Division</a:t>
            </a:r>
          </a:p>
        </p:txBody>
      </p:sp>
    </p:spTree>
    <p:extLst>
      <p:ext uri="{BB962C8B-B14F-4D97-AF65-F5344CB8AC3E}">
        <p14:creationId xmlns:p14="http://schemas.microsoft.com/office/powerpoint/2010/main" val="2518616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864096"/>
          </a:xfrm>
        </p:spPr>
        <p:txBody>
          <a:bodyPr/>
          <a:lstStyle/>
          <a:p>
            <a:r>
              <a:rPr lang="en-GB" sz="3200" dirty="0"/>
              <a:t>Report-specific websites </a:t>
            </a:r>
          </a:p>
        </p:txBody>
      </p:sp>
      <p:pic>
        <p:nvPicPr>
          <p:cNvPr id="1027" name="Picture 3"/>
          <p:cNvPicPr>
            <a:picLocks noGrp="1" noChangeAspect="1" noChangeArrowheads="1"/>
          </p:cNvPicPr>
          <p:nvPr>
            <p:ph sz="half" idx="1"/>
          </p:nvPr>
        </p:nvPicPr>
        <p:blipFill>
          <a:blip r:embed="rId2" cstate="print"/>
          <a:srcRect/>
          <a:stretch>
            <a:fillRect/>
          </a:stretch>
        </p:blipFill>
        <p:spPr bwMode="auto">
          <a:xfrm>
            <a:off x="467544" y="764704"/>
            <a:ext cx="6912768" cy="2962616"/>
          </a:xfrm>
          <a:prstGeom prst="rect">
            <a:avLst/>
          </a:prstGeom>
          <a:noFill/>
          <a:ln w="28575">
            <a:solidFill>
              <a:schemeClr val="accent6">
                <a:lumMod val="20000"/>
                <a:lumOff val="80000"/>
              </a:schemeClr>
            </a:solidFill>
            <a:miter lim="800000"/>
            <a:headEnd/>
            <a:tailEnd/>
          </a:ln>
          <a:effectLst>
            <a:outerShdw blurRad="50800" dist="38100" dir="2700000" algn="tl" rotWithShape="0">
              <a:prstClr val="black">
                <a:alpha val="40000"/>
              </a:prstClr>
            </a:outerShdw>
          </a:effectLst>
        </p:spPr>
      </p:pic>
      <p:pic>
        <p:nvPicPr>
          <p:cNvPr id="1026" name="Picture 2"/>
          <p:cNvPicPr>
            <a:picLocks noGrp="1" noChangeAspect="1" noChangeArrowheads="1"/>
          </p:cNvPicPr>
          <p:nvPr>
            <p:ph sz="half" idx="2"/>
          </p:nvPr>
        </p:nvPicPr>
        <p:blipFill>
          <a:blip r:embed="rId3" cstate="print"/>
          <a:srcRect/>
          <a:stretch>
            <a:fillRect/>
          </a:stretch>
        </p:blipFill>
        <p:spPr bwMode="auto">
          <a:xfrm>
            <a:off x="1549559" y="3356992"/>
            <a:ext cx="5398705" cy="3284984"/>
          </a:xfrm>
          <a:prstGeom prst="rect">
            <a:avLst/>
          </a:prstGeom>
          <a:noFill/>
          <a:ln w="28575">
            <a:solidFill>
              <a:schemeClr val="accent6">
                <a:lumMod val="20000"/>
                <a:lumOff val="80000"/>
              </a:schemeClr>
            </a:solidFill>
            <a:miter lim="800000"/>
            <a:headEnd/>
            <a:tailEnd/>
          </a:ln>
          <a:effectLst>
            <a:outerShdw blurRad="50800" dist="38100" dir="2700000" algn="tl" rotWithShape="0">
              <a:prstClr val="black">
                <a:alpha val="40000"/>
              </a:prstClr>
            </a:outerShdw>
          </a:effectLst>
        </p:spPr>
      </p:pic>
      <p:pic>
        <p:nvPicPr>
          <p:cNvPr id="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2610705"/>
            <a:ext cx="2016224" cy="3118520"/>
          </a:xfrm>
          <a:prstGeom prst="rect">
            <a:avLst/>
          </a:prstGeom>
          <a:noFill/>
          <a:ln w="28575">
            <a:solidFill>
              <a:schemeClr val="accent6">
                <a:lumMod val="20000"/>
                <a:lumOff val="80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ectangle 3"/>
          <p:cNvSpPr/>
          <p:nvPr/>
        </p:nvSpPr>
        <p:spPr bwMode="auto">
          <a:xfrm>
            <a:off x="1763688" y="5602163"/>
            <a:ext cx="720080" cy="108012"/>
          </a:xfrm>
          <a:prstGeom prst="rect">
            <a:avLst/>
          </a:prstGeom>
          <a:noFill/>
          <a:ln w="28575" cap="flat" cmpd="sng" algn="ctr">
            <a:solidFill>
              <a:schemeClr val="accent6">
                <a:lumMod val="40000"/>
                <a:lumOff val="6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cs typeface="Arial" charset="0"/>
            </a:endParaRPr>
          </a:p>
        </p:txBody>
      </p:sp>
      <p:sp>
        <p:nvSpPr>
          <p:cNvPr id="7" name="Rectangle 6"/>
          <p:cNvSpPr/>
          <p:nvPr/>
        </p:nvSpPr>
        <p:spPr bwMode="auto">
          <a:xfrm>
            <a:off x="1763688" y="6336424"/>
            <a:ext cx="1440160" cy="188919"/>
          </a:xfrm>
          <a:prstGeom prst="rect">
            <a:avLst/>
          </a:prstGeom>
          <a:noFill/>
          <a:ln w="28575" cap="flat" cmpd="sng" algn="ctr">
            <a:solidFill>
              <a:schemeClr val="accent6">
                <a:lumMod val="40000"/>
                <a:lumOff val="6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cs typeface="Arial" charset="0"/>
            </a:endParaRPr>
          </a:p>
        </p:txBody>
      </p:sp>
      <p:sp>
        <p:nvSpPr>
          <p:cNvPr id="5" name="Slide Number Placeholder 4"/>
          <p:cNvSpPr>
            <a:spLocks noGrp="1"/>
          </p:cNvSpPr>
          <p:nvPr>
            <p:ph type="sldNum" sz="quarter" idx="10"/>
          </p:nvPr>
        </p:nvSpPr>
        <p:spPr/>
        <p:txBody>
          <a:bodyPr/>
          <a:lstStyle/>
          <a:p>
            <a:pPr>
              <a:defRPr/>
            </a:pPr>
            <a:fld id="{21517826-A1A8-4B20-83BB-6B4226365DCE}" type="slidenum">
              <a:rPr lang="en-US" smtClean="0"/>
              <a:pPr>
                <a:defRPr/>
              </a:pPr>
              <a:t>10</a:t>
            </a:fld>
            <a:endParaRPr lang="en-US"/>
          </a:p>
        </p:txBody>
      </p:sp>
    </p:spTree>
    <p:extLst>
      <p:ext uri="{BB962C8B-B14F-4D97-AF65-F5344CB8AC3E}">
        <p14:creationId xmlns:p14="http://schemas.microsoft.com/office/powerpoint/2010/main" val="423005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229600" cy="706090"/>
          </a:xfrm>
        </p:spPr>
        <p:txBody>
          <a:bodyPr/>
          <a:lstStyle/>
          <a:p>
            <a:r>
              <a:rPr lang="en-GB" sz="3000" dirty="0"/>
              <a:t>Report-specific websites (2)</a:t>
            </a:r>
          </a:p>
        </p:txBody>
      </p:sp>
      <p:sp>
        <p:nvSpPr>
          <p:cNvPr id="5" name="Text Placeholder 4"/>
          <p:cNvSpPr>
            <a:spLocks noGrp="1"/>
          </p:cNvSpPr>
          <p:nvPr>
            <p:ph type="body" idx="1"/>
          </p:nvPr>
        </p:nvSpPr>
        <p:spPr>
          <a:xfrm>
            <a:off x="107504" y="1052736"/>
            <a:ext cx="4040188" cy="639762"/>
          </a:xfrm>
        </p:spPr>
        <p:txBody>
          <a:bodyPr/>
          <a:lstStyle/>
          <a:p>
            <a:r>
              <a:rPr lang="fr-FR" dirty="0"/>
              <a:t>Patent </a:t>
            </a:r>
            <a:r>
              <a:rPr lang="fr-FR" dirty="0" err="1"/>
              <a:t>dataset</a:t>
            </a:r>
            <a:endParaRPr lang="fr-FR" dirty="0"/>
          </a:p>
        </p:txBody>
      </p:sp>
      <p:pic>
        <p:nvPicPr>
          <p:cNvPr id="410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5547" y="1772816"/>
            <a:ext cx="5318401" cy="3816424"/>
          </a:xfrm>
          <a:prstGeom prst="rect">
            <a:avLst/>
          </a:prstGeom>
          <a:noFill/>
          <a:ln w="12700">
            <a:solidFill>
              <a:srgbClr val="0070C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6" name="Text Placeholder 5"/>
          <p:cNvSpPr>
            <a:spLocks noGrp="1"/>
          </p:cNvSpPr>
          <p:nvPr>
            <p:ph type="body" sz="quarter" idx="3"/>
          </p:nvPr>
        </p:nvSpPr>
        <p:spPr>
          <a:xfrm>
            <a:off x="5436096" y="1052736"/>
            <a:ext cx="3537719" cy="639762"/>
          </a:xfrm>
        </p:spPr>
        <p:txBody>
          <a:bodyPr/>
          <a:lstStyle/>
          <a:p>
            <a:r>
              <a:rPr lang="fr-FR" dirty="0" err="1"/>
              <a:t>Infographic</a:t>
            </a:r>
            <a:endParaRPr lang="fr-FR" dirty="0"/>
          </a:p>
        </p:txBody>
      </p:sp>
      <p:pic>
        <p:nvPicPr>
          <p:cNvPr id="4099"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5436096" y="1772816"/>
            <a:ext cx="3511038" cy="4968552"/>
          </a:xfrm>
          <a:prstGeom prst="rect">
            <a:avLst/>
          </a:prstGeom>
          <a:noFill/>
          <a:ln w="12700">
            <a:solidFill>
              <a:srgbClr val="00B05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1" name="Elbow Connector 10"/>
          <p:cNvCxnSpPr/>
          <p:nvPr/>
        </p:nvCxnSpPr>
        <p:spPr bwMode="auto">
          <a:xfrm rot="16200000" flipH="1">
            <a:off x="431540" y="5697252"/>
            <a:ext cx="576064" cy="504056"/>
          </a:xfrm>
          <a:prstGeom prst="bentConnector3">
            <a:avLst/>
          </a:prstGeom>
          <a:noFill/>
          <a:ln>
            <a:no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Down Arrow 12"/>
          <p:cNvSpPr/>
          <p:nvPr/>
        </p:nvSpPr>
        <p:spPr bwMode="auto">
          <a:xfrm>
            <a:off x="467544" y="5661248"/>
            <a:ext cx="360040" cy="576064"/>
          </a:xfrm>
          <a:prstGeom prst="downArrow">
            <a:avLst/>
          </a:prstGeom>
          <a:noFill/>
          <a:ln w="28575"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cs typeface="Arial" charset="0"/>
            </a:endParaRPr>
          </a:p>
        </p:txBody>
      </p:sp>
      <p:sp>
        <p:nvSpPr>
          <p:cNvPr id="14" name="Down Arrow 13"/>
          <p:cNvSpPr/>
          <p:nvPr/>
        </p:nvSpPr>
        <p:spPr bwMode="auto">
          <a:xfrm>
            <a:off x="2411760" y="5661248"/>
            <a:ext cx="864096" cy="576064"/>
          </a:xfrm>
          <a:prstGeom prst="downArrow">
            <a:avLst/>
          </a:prstGeom>
          <a:noFill/>
          <a:ln w="19050" cap="flat" cmpd="sng" algn="ctr">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cs typeface="Arial" charset="0"/>
            </a:endParaRPr>
          </a:p>
        </p:txBody>
      </p:sp>
      <p:sp>
        <p:nvSpPr>
          <p:cNvPr id="15" name="TextBox 14"/>
          <p:cNvSpPr txBox="1"/>
          <p:nvPr/>
        </p:nvSpPr>
        <p:spPr>
          <a:xfrm>
            <a:off x="14962" y="6237312"/>
            <a:ext cx="1512168" cy="620688"/>
          </a:xfrm>
          <a:prstGeom prst="rect">
            <a:avLst/>
          </a:prstGeom>
          <a:noFill/>
          <a:ln>
            <a:noFill/>
          </a:ln>
        </p:spPr>
        <p:txBody>
          <a:bodyPr wrap="square" rtlCol="0">
            <a:noAutofit/>
          </a:bodyPr>
          <a:lstStyle/>
          <a:p>
            <a:r>
              <a:rPr lang="fr-FR" sz="1800" dirty="0"/>
              <a:t>Links to full documents</a:t>
            </a:r>
          </a:p>
        </p:txBody>
      </p:sp>
      <p:sp>
        <p:nvSpPr>
          <p:cNvPr id="19" name="TextBox 18"/>
          <p:cNvSpPr txBox="1"/>
          <p:nvPr/>
        </p:nvSpPr>
        <p:spPr>
          <a:xfrm>
            <a:off x="1527130" y="6237312"/>
            <a:ext cx="3836958" cy="620688"/>
          </a:xfrm>
          <a:prstGeom prst="rect">
            <a:avLst/>
          </a:prstGeom>
          <a:noFill/>
          <a:ln>
            <a:noFill/>
          </a:ln>
        </p:spPr>
        <p:txBody>
          <a:bodyPr wrap="square" rtlCol="0">
            <a:noAutofit/>
          </a:bodyPr>
          <a:lstStyle/>
          <a:p>
            <a:r>
              <a:rPr lang="fr-FR" sz="1800" dirty="0"/>
              <a:t>Documents </a:t>
            </a:r>
            <a:r>
              <a:rPr lang="fr-FR" sz="1800" dirty="0" err="1"/>
              <a:t>tagged</a:t>
            </a:r>
            <a:r>
              <a:rPr lang="fr-FR" sz="1800" dirty="0"/>
              <a:t> </a:t>
            </a:r>
            <a:r>
              <a:rPr lang="fr-FR" sz="1800" dirty="0" err="1"/>
              <a:t>based</a:t>
            </a:r>
            <a:r>
              <a:rPr lang="fr-FR" sz="1800" dirty="0"/>
              <a:t> on clusters and </a:t>
            </a:r>
            <a:r>
              <a:rPr lang="fr-FR" sz="1800" dirty="0" err="1"/>
              <a:t>other</a:t>
            </a:r>
            <a:r>
              <a:rPr lang="fr-FR" sz="1800" dirty="0"/>
              <a:t> </a:t>
            </a:r>
            <a:r>
              <a:rPr lang="fr-FR" sz="1800" dirty="0" err="1"/>
              <a:t>grouping</a:t>
            </a:r>
            <a:r>
              <a:rPr lang="fr-FR" sz="1800" dirty="0"/>
              <a:t> </a:t>
            </a:r>
            <a:r>
              <a:rPr lang="fr-FR" sz="1800" dirty="0" err="1"/>
              <a:t>criteria</a:t>
            </a:r>
            <a:endParaRPr lang="fr-FR" sz="1800" dirty="0"/>
          </a:p>
        </p:txBody>
      </p:sp>
      <p:sp>
        <p:nvSpPr>
          <p:cNvPr id="3" name="Slide Number Placeholder 2"/>
          <p:cNvSpPr>
            <a:spLocks noGrp="1"/>
          </p:cNvSpPr>
          <p:nvPr>
            <p:ph type="sldNum" sz="quarter" idx="10"/>
          </p:nvPr>
        </p:nvSpPr>
        <p:spPr/>
        <p:txBody>
          <a:bodyPr/>
          <a:lstStyle/>
          <a:p>
            <a:pPr>
              <a:defRPr/>
            </a:pPr>
            <a:fld id="{76546D48-0F63-43E9-B47C-935DCDFAA143}" type="slidenum">
              <a:rPr lang="en-US" smtClean="0"/>
              <a:pPr>
                <a:defRPr/>
              </a:pPr>
              <a:t>11</a:t>
            </a:fld>
            <a:endParaRPr lang="en-US"/>
          </a:p>
        </p:txBody>
      </p:sp>
    </p:spTree>
    <p:extLst>
      <p:ext uri="{BB962C8B-B14F-4D97-AF65-F5344CB8AC3E}">
        <p14:creationId xmlns:p14="http://schemas.microsoft.com/office/powerpoint/2010/main" val="2298879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52" y="31622"/>
            <a:ext cx="8229600" cy="1143000"/>
          </a:xfrm>
        </p:spPr>
        <p:txBody>
          <a:bodyPr/>
          <a:lstStyle/>
          <a:p>
            <a:r>
              <a:rPr lang="fr-FR" sz="3200" dirty="0" err="1"/>
              <a:t>Recent</a:t>
            </a:r>
            <a:r>
              <a:rPr lang="fr-FR" sz="3200" dirty="0"/>
              <a:t> and future </a:t>
            </a:r>
            <a:r>
              <a:rPr lang="fr-FR" sz="3200" dirty="0" err="1"/>
              <a:t>work</a:t>
            </a:r>
            <a:endParaRPr lang="fr-FR" sz="3200" dirty="0"/>
          </a:p>
        </p:txBody>
      </p:sp>
      <p:sp>
        <p:nvSpPr>
          <p:cNvPr id="3" name="Content Placeholder 2"/>
          <p:cNvSpPr>
            <a:spLocks noGrp="1"/>
          </p:cNvSpPr>
          <p:nvPr>
            <p:ph idx="1"/>
          </p:nvPr>
        </p:nvSpPr>
        <p:spPr>
          <a:xfrm>
            <a:off x="179512" y="980728"/>
            <a:ext cx="8812458" cy="5525204"/>
          </a:xfrm>
        </p:spPr>
        <p:txBody>
          <a:bodyPr/>
          <a:lstStyle/>
          <a:p>
            <a:r>
              <a:rPr lang="fr-FR" dirty="0" err="1"/>
              <a:t>Recently</a:t>
            </a:r>
            <a:r>
              <a:rPr lang="fr-FR" dirty="0"/>
              <a:t> </a:t>
            </a:r>
            <a:r>
              <a:rPr lang="fr-FR" dirty="0" err="1"/>
              <a:t>published</a:t>
            </a:r>
            <a:r>
              <a:rPr lang="fr-FR" dirty="0"/>
              <a:t>:</a:t>
            </a:r>
          </a:p>
          <a:p>
            <a:pPr lvl="1"/>
            <a:r>
              <a:rPr lang="fr-FR" dirty="0"/>
              <a:t>Palm </a:t>
            </a:r>
            <a:r>
              <a:rPr lang="fr-FR" dirty="0" err="1"/>
              <a:t>Oil</a:t>
            </a:r>
            <a:r>
              <a:rPr lang="fr-FR" dirty="0"/>
              <a:t> Production and </a:t>
            </a:r>
            <a:r>
              <a:rPr lang="fr-FR" dirty="0" err="1"/>
              <a:t>Waste</a:t>
            </a:r>
            <a:r>
              <a:rPr lang="fr-FR" dirty="0"/>
              <a:t> Exploitation </a:t>
            </a:r>
          </a:p>
          <a:p>
            <a:endParaRPr lang="fr-FR" dirty="0"/>
          </a:p>
          <a:p>
            <a:pPr lvl="1"/>
            <a:r>
              <a:rPr lang="fr-FR" dirty="0" err="1"/>
              <a:t>Microalgae-related</a:t>
            </a:r>
            <a:r>
              <a:rPr lang="fr-FR" dirty="0"/>
              <a:t> technologies</a:t>
            </a:r>
          </a:p>
          <a:p>
            <a:endParaRPr lang="fr-FR" dirty="0"/>
          </a:p>
          <a:p>
            <a:r>
              <a:rPr lang="fr-FR" dirty="0"/>
              <a:t>Patent </a:t>
            </a:r>
            <a:r>
              <a:rPr lang="fr-FR" dirty="0" err="1"/>
              <a:t>Landscape</a:t>
            </a:r>
            <a:r>
              <a:rPr lang="fr-FR" dirty="0"/>
              <a:t> Reports </a:t>
            </a:r>
            <a:r>
              <a:rPr lang="fr-FR" dirty="0" err="1"/>
              <a:t>under</a:t>
            </a:r>
            <a:r>
              <a:rPr lang="fr-FR" dirty="0"/>
              <a:t> publication:</a:t>
            </a:r>
          </a:p>
          <a:p>
            <a:endParaRPr lang="fr-FR" dirty="0"/>
          </a:p>
          <a:p>
            <a:pPr lvl="1"/>
            <a:r>
              <a:rPr lang="fr-FR" dirty="0" err="1"/>
              <a:t>Acccelerator</a:t>
            </a:r>
            <a:r>
              <a:rPr lang="fr-FR" dirty="0"/>
              <a:t> technologies and </a:t>
            </a:r>
            <a:r>
              <a:rPr lang="fr-FR" dirty="0" err="1"/>
              <a:t>their</a:t>
            </a:r>
            <a:r>
              <a:rPr lang="fr-FR" dirty="0"/>
              <a:t> </a:t>
            </a:r>
            <a:r>
              <a:rPr lang="fr-FR" dirty="0" err="1"/>
              <a:t>medical</a:t>
            </a:r>
            <a:r>
              <a:rPr lang="fr-FR" dirty="0"/>
              <a:t> and </a:t>
            </a:r>
            <a:r>
              <a:rPr lang="fr-FR" dirty="0" err="1"/>
              <a:t>industrial</a:t>
            </a:r>
            <a:r>
              <a:rPr lang="fr-FR" dirty="0"/>
              <a:t> applications</a:t>
            </a:r>
          </a:p>
          <a:p>
            <a:pPr marL="0" indent="0">
              <a:buNone/>
            </a:pPr>
            <a:endParaRPr lang="fr-FR" dirty="0"/>
          </a:p>
          <a:p>
            <a:pPr lvl="1"/>
            <a:r>
              <a:rPr lang="fr-FR" dirty="0" err="1"/>
              <a:t>Selected</a:t>
            </a:r>
            <a:r>
              <a:rPr lang="fr-FR" dirty="0"/>
              <a:t> </a:t>
            </a:r>
            <a:r>
              <a:rPr lang="fr-FR" dirty="0" err="1"/>
              <a:t>Neglected</a:t>
            </a:r>
            <a:r>
              <a:rPr lang="fr-FR" dirty="0"/>
              <a:t> </a:t>
            </a:r>
            <a:r>
              <a:rPr lang="fr-FR" dirty="0" err="1"/>
              <a:t>Diseases</a:t>
            </a:r>
            <a:endParaRPr lang="fr-FR" dirty="0"/>
          </a:p>
          <a:p>
            <a:pPr marL="0" indent="0">
              <a:buNone/>
            </a:pPr>
            <a:endParaRPr lang="fr-FR" dirty="0"/>
          </a:p>
          <a:p>
            <a:r>
              <a:rPr lang="fr-FR" dirty="0"/>
              <a:t>New PLR (FIT-JP): Marine </a:t>
            </a:r>
            <a:r>
              <a:rPr lang="fr-FR" dirty="0" err="1"/>
              <a:t>genetic</a:t>
            </a:r>
            <a:r>
              <a:rPr lang="fr-FR" dirty="0"/>
              <a:t> </a:t>
            </a:r>
            <a:r>
              <a:rPr lang="fr-FR" dirty="0" err="1"/>
              <a:t>resources</a:t>
            </a:r>
            <a:r>
              <a:rPr lang="fr-FR" dirty="0"/>
              <a:t> </a:t>
            </a:r>
          </a:p>
          <a:p>
            <a:pPr marL="0" indent="0">
              <a:buNone/>
            </a:pPr>
            <a:endParaRPr lang="fr-FR" dirty="0"/>
          </a:p>
        </p:txBody>
      </p:sp>
      <p:pic>
        <p:nvPicPr>
          <p:cNvPr id="3074" name="Picture 2" descr="http://tse1.mm.bing.net/th?&amp;id=OIP.Ma3f682654f9e04a3f46e4d8c1227fd1co0&amp;w=300&amp;h=300&amp;c=0&amp;pid=1.9&amp;rs=0&amp;p=0&amp;url=http%3A%2F%2Fcopainsdavant.linternaute.com%2Fe%2Fcern-geneve-8028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0452" y="450912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se1.mm.bing.net/th?&amp;id=OIP.M0dcd21f949aae06c9ca872bf78701747o0&amp;w=300&amp;h=300&amp;c=0&amp;pid=1.9&amp;rs=0&amp;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1363362"/>
            <a:ext cx="764606" cy="5727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tse1.mm.bing.net/th?&amp;id=OIP.M9cfb0fafddea3df1cd1231e250113ca4o0&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482" y="1253404"/>
            <a:ext cx="712356" cy="6826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tse1.mm.bing.net/th?&amp;id=OIP.Mc3832fe2c4eb5288ffac2006515e109bo0&amp;w=300&amp;h=300&amp;c=0&amp;pid=1.9&amp;rs=0&amp;p=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6531" y="2254653"/>
            <a:ext cx="1016583" cy="57606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logo ompic.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1818" y="2254653"/>
            <a:ext cx="598567"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8009" y="5229200"/>
            <a:ext cx="1564751" cy="475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defRPr/>
            </a:pPr>
            <a:fld id="{DA79EEDA-9492-4994-BB18-1005CD6866B1}" type="slidenum">
              <a:rPr lang="en-US" smtClean="0"/>
              <a:pPr>
                <a:defRPr/>
              </a:pPr>
              <a:t>12</a:t>
            </a:fld>
            <a:endParaRPr lang="en-US"/>
          </a:p>
        </p:txBody>
      </p:sp>
    </p:spTree>
    <p:extLst>
      <p:ext uri="{BB962C8B-B14F-4D97-AF65-F5344CB8AC3E}">
        <p14:creationId xmlns:p14="http://schemas.microsoft.com/office/powerpoint/2010/main" val="3453104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161" y="141926"/>
            <a:ext cx="8229600" cy="706090"/>
          </a:xfrm>
        </p:spPr>
        <p:txBody>
          <a:bodyPr/>
          <a:lstStyle/>
          <a:p>
            <a:r>
              <a:rPr lang="en-US" dirty="0"/>
              <a:t>WIPO compilation of PLRs </a:t>
            </a:r>
            <a:endParaRPr lang="fr-FR" dirty="0"/>
          </a:p>
        </p:txBody>
      </p:sp>
      <p:sp>
        <p:nvSpPr>
          <p:cNvPr id="5" name="Rectangle 4"/>
          <p:cNvSpPr/>
          <p:nvPr/>
        </p:nvSpPr>
        <p:spPr>
          <a:xfrm>
            <a:off x="107504" y="6427113"/>
            <a:ext cx="9144000" cy="430887"/>
          </a:xfrm>
          <a:prstGeom prst="rect">
            <a:avLst/>
          </a:prstGeom>
        </p:spPr>
        <p:txBody>
          <a:bodyPr wrap="square">
            <a:spAutoFit/>
          </a:bodyPr>
          <a:lstStyle/>
          <a:p>
            <a:r>
              <a:rPr lang="fr-FR" sz="2200" dirty="0">
                <a:hlinkClick r:id="rId2"/>
              </a:rPr>
              <a:t>www.wipo.int/patentscope/en/programs/patent_landscapes/plrdb.html</a:t>
            </a:r>
            <a:r>
              <a:rPr lang="fr-FR" sz="2200" dirty="0"/>
              <a:t> </a:t>
            </a:r>
          </a:p>
        </p:txBody>
      </p:sp>
      <p:pic>
        <p:nvPicPr>
          <p:cNvPr id="8" name="Content Placeholder 7"/>
          <p:cNvPicPr>
            <a:picLocks noGrp="1" noChangeAspect="1"/>
          </p:cNvPicPr>
          <p:nvPr>
            <p:ph idx="1"/>
          </p:nvPr>
        </p:nvPicPr>
        <p:blipFill>
          <a:blip r:embed="rId3"/>
          <a:stretch>
            <a:fillRect/>
          </a:stretch>
        </p:blipFill>
        <p:spPr>
          <a:xfrm>
            <a:off x="200000" y="1268760"/>
            <a:ext cx="7416824" cy="5256541"/>
          </a:xfrm>
          <a:prstGeom prst="rect">
            <a:avLst/>
          </a:prstGeom>
        </p:spPr>
      </p:pic>
      <p:sp>
        <p:nvSpPr>
          <p:cNvPr id="9" name="TextBox 8"/>
          <p:cNvSpPr txBox="1"/>
          <p:nvPr/>
        </p:nvSpPr>
        <p:spPr>
          <a:xfrm>
            <a:off x="4211960" y="5339998"/>
            <a:ext cx="3312368" cy="936104"/>
          </a:xfrm>
          <a:prstGeom prst="rect">
            <a:avLst/>
          </a:prstGeom>
          <a:noFill/>
          <a:ln>
            <a:noFill/>
          </a:ln>
        </p:spPr>
        <p:txBody>
          <a:bodyPr wrap="square" rtlCol="0">
            <a:noAutofit/>
          </a:bodyPr>
          <a:lstStyle/>
          <a:p>
            <a:r>
              <a:rPr lang="fr-FR" dirty="0">
                <a:solidFill>
                  <a:schemeClr val="bg1">
                    <a:lumMod val="65000"/>
                  </a:schemeClr>
                </a:solidFill>
              </a:rPr>
              <a:t>200 reports </a:t>
            </a:r>
            <a:r>
              <a:rPr lang="fr-FR" dirty="0" err="1">
                <a:solidFill>
                  <a:schemeClr val="bg1">
                    <a:lumMod val="65000"/>
                  </a:schemeClr>
                </a:solidFill>
              </a:rPr>
              <a:t>available</a:t>
            </a:r>
            <a:r>
              <a:rPr lang="fr-FR" dirty="0">
                <a:solidFill>
                  <a:schemeClr val="bg1">
                    <a:lumMod val="65000"/>
                  </a:schemeClr>
                </a:solidFill>
              </a:rPr>
              <a:t> </a:t>
            </a:r>
          </a:p>
        </p:txBody>
      </p:sp>
      <p:pic>
        <p:nvPicPr>
          <p:cNvPr id="3" name="Picture 2">
            <a:extLst>
              <a:ext uri="{FF2B5EF4-FFF2-40B4-BE49-F238E27FC236}">
                <a16:creationId xmlns:a16="http://schemas.microsoft.com/office/drawing/2014/main" id="{19C54DD8-D8A0-487B-B113-A4CDAE928304}"/>
              </a:ext>
            </a:extLst>
          </p:cNvPr>
          <p:cNvPicPr>
            <a:picLocks noChangeAspect="1"/>
          </p:cNvPicPr>
          <p:nvPr/>
        </p:nvPicPr>
        <p:blipFill>
          <a:blip r:embed="rId4"/>
          <a:stretch>
            <a:fillRect/>
          </a:stretch>
        </p:blipFill>
        <p:spPr>
          <a:xfrm>
            <a:off x="200000" y="736780"/>
            <a:ext cx="8836496" cy="574853"/>
          </a:xfrm>
          <a:prstGeom prst="rect">
            <a:avLst/>
          </a:prstGeom>
        </p:spPr>
      </p:pic>
      <p:sp>
        <p:nvSpPr>
          <p:cNvPr id="4" name="Rectangle 3">
            <a:extLst>
              <a:ext uri="{FF2B5EF4-FFF2-40B4-BE49-F238E27FC236}">
                <a16:creationId xmlns:a16="http://schemas.microsoft.com/office/drawing/2014/main" id="{B01167B2-0C5D-4989-998D-DC1D2AF20B2C}"/>
              </a:ext>
            </a:extLst>
          </p:cNvPr>
          <p:cNvSpPr/>
          <p:nvPr/>
        </p:nvSpPr>
        <p:spPr bwMode="auto">
          <a:xfrm>
            <a:off x="6732240" y="736780"/>
            <a:ext cx="2304256" cy="643216"/>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467199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576" y="4221088"/>
            <a:ext cx="7772400" cy="1362075"/>
          </a:xfrm>
        </p:spPr>
        <p:txBody>
          <a:bodyPr/>
          <a:lstStyle/>
          <a:p>
            <a:r>
              <a:rPr lang="en-GB" sz="3500" dirty="0"/>
              <a:t>Guidelines for Preparing Patent Landscape Reports</a:t>
            </a:r>
          </a:p>
        </p:txBody>
      </p:sp>
      <p:sp>
        <p:nvSpPr>
          <p:cNvPr id="2" name="Slide Number Placeholder 1"/>
          <p:cNvSpPr>
            <a:spLocks noGrp="1"/>
          </p:cNvSpPr>
          <p:nvPr>
            <p:ph type="sldNum" sz="quarter" idx="10"/>
          </p:nvPr>
        </p:nvSpPr>
        <p:spPr/>
        <p:txBody>
          <a:bodyPr/>
          <a:lstStyle/>
          <a:p>
            <a:pPr>
              <a:defRPr/>
            </a:pPr>
            <a:fld id="{3DAB5F7D-D5B1-4D98-B310-16D211F23652}" type="slidenum">
              <a:rPr lang="en-US" smtClean="0"/>
              <a:pPr>
                <a:defRPr/>
              </a:pPr>
              <a:t>14</a:t>
            </a:fld>
            <a:endParaRPr lang="en-US"/>
          </a:p>
        </p:txBody>
      </p:sp>
    </p:spTree>
    <p:extLst>
      <p:ext uri="{BB962C8B-B14F-4D97-AF65-F5344CB8AC3E}">
        <p14:creationId xmlns:p14="http://schemas.microsoft.com/office/powerpoint/2010/main" val="3382192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FBF42A-6C8B-4B41-96AF-F89EC148426D}"/>
              </a:ext>
            </a:extLst>
          </p:cNvPr>
          <p:cNvSpPr>
            <a:spLocks noGrp="1"/>
          </p:cNvSpPr>
          <p:nvPr>
            <p:ph type="title"/>
          </p:nvPr>
        </p:nvSpPr>
        <p:spPr>
          <a:xfrm>
            <a:off x="457200" y="274638"/>
            <a:ext cx="8229600" cy="706090"/>
          </a:xfrm>
        </p:spPr>
        <p:txBody>
          <a:bodyPr/>
          <a:lstStyle/>
          <a:p>
            <a:r>
              <a:rPr lang="en-US" dirty="0"/>
              <a:t>WIPO Guidelines for Preparing PLRs</a:t>
            </a:r>
            <a:endParaRPr lang="fr-FR" dirty="0"/>
          </a:p>
        </p:txBody>
      </p:sp>
      <p:pic>
        <p:nvPicPr>
          <p:cNvPr id="10" name="Content Placeholder 9">
            <a:extLst>
              <a:ext uri="{FF2B5EF4-FFF2-40B4-BE49-F238E27FC236}">
                <a16:creationId xmlns:a16="http://schemas.microsoft.com/office/drawing/2014/main" id="{8D4C2BE8-D663-4B2E-A0C4-5DD371581651}"/>
              </a:ext>
            </a:extLst>
          </p:cNvPr>
          <p:cNvPicPr>
            <a:picLocks noGrp="1" noChangeAspect="1"/>
          </p:cNvPicPr>
          <p:nvPr>
            <p:ph sz="half" idx="1"/>
          </p:nvPr>
        </p:nvPicPr>
        <p:blipFill>
          <a:blip r:embed="rId2"/>
          <a:stretch>
            <a:fillRect/>
          </a:stretch>
        </p:blipFill>
        <p:spPr>
          <a:xfrm>
            <a:off x="435108" y="1307033"/>
            <a:ext cx="3637251" cy="4708525"/>
          </a:xfrm>
          <a:prstGeom prst="rect">
            <a:avLst/>
          </a:prstGeom>
        </p:spPr>
      </p:pic>
      <p:sp>
        <p:nvSpPr>
          <p:cNvPr id="9" name="Content Placeholder 8">
            <a:extLst>
              <a:ext uri="{FF2B5EF4-FFF2-40B4-BE49-F238E27FC236}">
                <a16:creationId xmlns:a16="http://schemas.microsoft.com/office/drawing/2014/main" id="{B11DB720-58C8-4C68-805E-E00FD6F13D88}"/>
              </a:ext>
            </a:extLst>
          </p:cNvPr>
          <p:cNvSpPr>
            <a:spLocks noGrp="1"/>
          </p:cNvSpPr>
          <p:nvPr>
            <p:ph sz="half" idx="2"/>
          </p:nvPr>
        </p:nvSpPr>
        <p:spPr>
          <a:xfrm>
            <a:off x="4355976" y="1196752"/>
            <a:ext cx="4788024" cy="4583434"/>
          </a:xfrm>
        </p:spPr>
        <p:txBody>
          <a:bodyPr/>
          <a:lstStyle/>
          <a:p>
            <a:r>
              <a:rPr lang="en-US" dirty="0"/>
              <a:t>Published in 2015</a:t>
            </a:r>
          </a:p>
          <a:p>
            <a:r>
              <a:rPr lang="en-US" dirty="0"/>
              <a:t>Patent Information Basics</a:t>
            </a:r>
          </a:p>
          <a:p>
            <a:r>
              <a:rPr lang="en-US" dirty="0"/>
              <a:t>Objectives of PLRs</a:t>
            </a:r>
          </a:p>
          <a:p>
            <a:r>
              <a:rPr lang="en-US" dirty="0"/>
              <a:t>Tasks involved in preparation of PLRs</a:t>
            </a:r>
          </a:p>
          <a:p>
            <a:r>
              <a:rPr lang="en-US" dirty="0"/>
              <a:t>Stages in the preparation of PLRs</a:t>
            </a:r>
          </a:p>
          <a:p>
            <a:r>
              <a:rPr lang="en-US" dirty="0"/>
              <a:t>Examples from WIPO’s experience</a:t>
            </a:r>
          </a:p>
          <a:p>
            <a:r>
              <a:rPr lang="en-US" dirty="0"/>
              <a:t>Key author: Tony </a:t>
            </a:r>
            <a:r>
              <a:rPr lang="en-US" dirty="0" err="1"/>
              <a:t>Trippe</a:t>
            </a:r>
            <a:endParaRPr lang="en-US" dirty="0"/>
          </a:p>
          <a:p>
            <a:endParaRPr lang="fr-FR" dirty="0"/>
          </a:p>
        </p:txBody>
      </p:sp>
      <p:sp>
        <p:nvSpPr>
          <p:cNvPr id="7" name="Rectangle 6">
            <a:extLst>
              <a:ext uri="{FF2B5EF4-FFF2-40B4-BE49-F238E27FC236}">
                <a16:creationId xmlns:a16="http://schemas.microsoft.com/office/drawing/2014/main" id="{75AF2939-199C-470F-A159-E5B7C57C027F}"/>
              </a:ext>
            </a:extLst>
          </p:cNvPr>
          <p:cNvSpPr/>
          <p:nvPr/>
        </p:nvSpPr>
        <p:spPr>
          <a:xfrm>
            <a:off x="179512" y="6250930"/>
            <a:ext cx="8208912" cy="461665"/>
          </a:xfrm>
          <a:prstGeom prst="rect">
            <a:avLst/>
          </a:prstGeom>
        </p:spPr>
        <p:txBody>
          <a:bodyPr wrap="square">
            <a:spAutoFit/>
          </a:bodyPr>
          <a:lstStyle/>
          <a:p>
            <a:r>
              <a:rPr lang="fr-FR" dirty="0">
                <a:hlinkClick r:id="rId3"/>
              </a:rPr>
              <a:t>www.wipo.int/edocs/pubdocs/en/wipo_pub_946.pdf</a:t>
            </a:r>
            <a:r>
              <a:rPr lang="fr-FR" dirty="0"/>
              <a:t> </a:t>
            </a:r>
          </a:p>
        </p:txBody>
      </p:sp>
    </p:spTree>
    <p:extLst>
      <p:ext uri="{BB962C8B-B14F-4D97-AF65-F5344CB8AC3E}">
        <p14:creationId xmlns:p14="http://schemas.microsoft.com/office/powerpoint/2010/main" val="2344009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4406900"/>
            <a:ext cx="8640959" cy="1614388"/>
          </a:xfrm>
        </p:spPr>
        <p:txBody>
          <a:bodyPr/>
          <a:lstStyle/>
          <a:p>
            <a:r>
              <a:rPr lang="de-DE" sz="3500" dirty="0"/>
              <a:t>Manual on free and Open Source Tools for Patent Analytics</a:t>
            </a:r>
            <a:endParaRPr lang="fr-FR" sz="3500" dirty="0"/>
          </a:p>
        </p:txBody>
      </p:sp>
      <p:sp>
        <p:nvSpPr>
          <p:cNvPr id="2" name="Slide Number Placeholder 1"/>
          <p:cNvSpPr>
            <a:spLocks noGrp="1"/>
          </p:cNvSpPr>
          <p:nvPr>
            <p:ph type="sldNum" sz="quarter" idx="10"/>
          </p:nvPr>
        </p:nvSpPr>
        <p:spPr/>
        <p:txBody>
          <a:bodyPr/>
          <a:lstStyle/>
          <a:p>
            <a:pPr>
              <a:defRPr/>
            </a:pPr>
            <a:fld id="{3DAB5F7D-D5B1-4D98-B310-16D211F23652}" type="slidenum">
              <a:rPr lang="en-US" smtClean="0"/>
              <a:pPr>
                <a:defRPr/>
              </a:pPr>
              <a:t>16</a:t>
            </a:fld>
            <a:endParaRPr lang="en-US"/>
          </a:p>
        </p:txBody>
      </p:sp>
    </p:spTree>
    <p:extLst>
      <p:ext uri="{BB962C8B-B14F-4D97-AF65-F5344CB8AC3E}">
        <p14:creationId xmlns:p14="http://schemas.microsoft.com/office/powerpoint/2010/main" val="2009832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274638"/>
            <a:ext cx="8784976" cy="634082"/>
          </a:xfrm>
        </p:spPr>
        <p:txBody>
          <a:bodyPr/>
          <a:lstStyle/>
          <a:p>
            <a:r>
              <a:rPr lang="de-DE" sz="3200" dirty="0"/>
              <a:t>The Manual on Open Source Tools for Patent Analytics</a:t>
            </a:r>
            <a:endParaRPr lang="en-US" sz="3200" dirty="0"/>
          </a:p>
        </p:txBody>
      </p:sp>
      <p:sp>
        <p:nvSpPr>
          <p:cNvPr id="6" name="Content Placeholder 5"/>
          <p:cNvSpPr>
            <a:spLocks noGrp="1"/>
          </p:cNvSpPr>
          <p:nvPr>
            <p:ph idx="1"/>
          </p:nvPr>
        </p:nvSpPr>
        <p:spPr>
          <a:xfrm>
            <a:off x="179512" y="1268760"/>
            <a:ext cx="4608512" cy="5256584"/>
          </a:xfrm>
        </p:spPr>
        <p:txBody>
          <a:bodyPr/>
          <a:lstStyle/>
          <a:p>
            <a:r>
              <a:rPr lang="de-DE" dirty="0"/>
              <a:t>Project launched in May 2015, funded by </a:t>
            </a:r>
            <a:r>
              <a:rPr lang="es-ES" dirty="0"/>
              <a:t>FIT-JP</a:t>
            </a:r>
          </a:p>
          <a:p>
            <a:r>
              <a:rPr lang="es-ES" dirty="0" err="1"/>
              <a:t>Published</a:t>
            </a:r>
            <a:r>
              <a:rPr lang="es-ES" dirty="0"/>
              <a:t> online in 2016</a:t>
            </a:r>
          </a:p>
          <a:p>
            <a:pPr marL="0" indent="0">
              <a:buNone/>
            </a:pPr>
            <a:r>
              <a:rPr lang="es-ES" dirty="0"/>
              <a:t> </a:t>
            </a:r>
            <a:endParaRPr lang="de-DE" dirty="0"/>
          </a:p>
          <a:p>
            <a:r>
              <a:rPr lang="de-DE" dirty="0"/>
              <a:t>Aimed at exploring:</a:t>
            </a:r>
          </a:p>
          <a:p>
            <a:pPr lvl="1"/>
            <a:r>
              <a:rPr lang="de-DE" dirty="0"/>
              <a:t> various free and open source tools which could be used for various patent analysis tasks by users in developing countries</a:t>
            </a:r>
          </a:p>
          <a:p>
            <a:pPr lvl="1"/>
            <a:r>
              <a:rPr lang="es-ES" dirty="0"/>
              <a:t>Key </a:t>
            </a:r>
            <a:r>
              <a:rPr lang="es-ES" dirty="0" err="1"/>
              <a:t>author</a:t>
            </a:r>
            <a:r>
              <a:rPr lang="es-ES" dirty="0"/>
              <a:t> </a:t>
            </a:r>
            <a:r>
              <a:rPr lang="es-ES" dirty="0" err="1"/>
              <a:t>of</a:t>
            </a:r>
            <a:r>
              <a:rPr lang="es-ES" dirty="0"/>
              <a:t> </a:t>
            </a:r>
            <a:r>
              <a:rPr lang="es-ES" dirty="0" err="1"/>
              <a:t>the</a:t>
            </a:r>
            <a:r>
              <a:rPr lang="es-ES" dirty="0"/>
              <a:t> Manual: Paul Oldham </a:t>
            </a:r>
          </a:p>
          <a:p>
            <a:pPr marL="0" indent="0">
              <a:buNone/>
            </a:pPr>
            <a:endParaRPr lang="de-DE" dirty="0"/>
          </a:p>
          <a:p>
            <a:pPr marL="457200" lvl="1" indent="0">
              <a:buNone/>
            </a:pPr>
            <a:endParaRPr lang="de-DE" dirty="0"/>
          </a:p>
          <a:p>
            <a:pPr marL="457200" lvl="1" indent="0">
              <a:buNone/>
            </a:pPr>
            <a:endParaRPr lang="de-DE" dirty="0"/>
          </a:p>
        </p:txBody>
      </p:sp>
      <p:sp>
        <p:nvSpPr>
          <p:cNvPr id="2" name="Slide Number Placeholder 1"/>
          <p:cNvSpPr>
            <a:spLocks noGrp="1"/>
          </p:cNvSpPr>
          <p:nvPr>
            <p:ph type="sldNum" sz="quarter" idx="10"/>
          </p:nvPr>
        </p:nvSpPr>
        <p:spPr/>
        <p:txBody>
          <a:bodyPr/>
          <a:lstStyle/>
          <a:p>
            <a:pPr>
              <a:defRPr/>
            </a:pPr>
            <a:fld id="{DA79EEDA-9492-4994-BB18-1005CD6866B1}" type="slidenum">
              <a:rPr lang="en-US" smtClean="0"/>
              <a:pPr>
                <a:defRPr/>
              </a:pPr>
              <a:t>17</a:t>
            </a:fld>
            <a:endParaRPr lang="en-US"/>
          </a:p>
        </p:txBody>
      </p:sp>
      <p:pic>
        <p:nvPicPr>
          <p:cNvPr id="7" name="Content Placeholder 8"/>
          <p:cNvPicPr>
            <a:picLocks noChangeAspect="1" noChangeArrowheads="1"/>
          </p:cNvPicPr>
          <p:nvPr/>
        </p:nvPicPr>
        <p:blipFill>
          <a:blip r:embed="rId2"/>
          <a:srcRect/>
          <a:stretch>
            <a:fillRect/>
          </a:stretch>
        </p:blipFill>
        <p:spPr bwMode="auto">
          <a:xfrm>
            <a:off x="4794595" y="1068416"/>
            <a:ext cx="2777602" cy="4392488"/>
          </a:xfrm>
          <a:prstGeom prst="rect">
            <a:avLst/>
          </a:prstGeom>
          <a:noFill/>
          <a:ln w="9525">
            <a:solidFill>
              <a:schemeClr val="accent1">
                <a:lumMod val="25000"/>
              </a:schemeClr>
            </a:solidFill>
            <a:miter lim="800000"/>
            <a:headEnd/>
            <a:tailEnd/>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accent1"/>
                </a:solidFill>
              </a14:hiddenFill>
            </a:ext>
          </a:extLst>
        </p:spPr>
      </p:pic>
      <p:sp>
        <p:nvSpPr>
          <p:cNvPr id="3" name="Rectangle 2">
            <a:extLst>
              <a:ext uri="{FF2B5EF4-FFF2-40B4-BE49-F238E27FC236}">
                <a16:creationId xmlns:a16="http://schemas.microsoft.com/office/drawing/2014/main" id="{3B9D4505-5782-4174-87FC-DC82A007FFDE}"/>
              </a:ext>
            </a:extLst>
          </p:cNvPr>
          <p:cNvSpPr/>
          <p:nvPr/>
        </p:nvSpPr>
        <p:spPr>
          <a:xfrm>
            <a:off x="4644008" y="5667634"/>
            <a:ext cx="4378122" cy="461665"/>
          </a:xfrm>
          <a:prstGeom prst="rect">
            <a:avLst/>
          </a:prstGeom>
        </p:spPr>
        <p:txBody>
          <a:bodyPr wrap="none">
            <a:spAutoFit/>
          </a:bodyPr>
          <a:lstStyle/>
          <a:p>
            <a:r>
              <a:rPr lang="fr-FR" dirty="0">
                <a:hlinkClick r:id="rId3"/>
              </a:rPr>
              <a:t>https://wipo-analytics.github.io</a:t>
            </a:r>
            <a:r>
              <a:rPr lang="fr-FR" dirty="0"/>
              <a:t> </a:t>
            </a:r>
          </a:p>
        </p:txBody>
      </p:sp>
    </p:spTree>
    <p:extLst>
      <p:ext uri="{BB962C8B-B14F-4D97-AF65-F5344CB8AC3E}">
        <p14:creationId xmlns:p14="http://schemas.microsoft.com/office/powerpoint/2010/main" val="1855869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51520" y="5133096"/>
            <a:ext cx="6192688" cy="1724904"/>
          </a:xfrm>
          <a:prstGeom prst="rect">
            <a:avLst/>
          </a:prstGeom>
        </p:spPr>
      </p:pic>
      <p:sp>
        <p:nvSpPr>
          <p:cNvPr id="2" name="Title 1"/>
          <p:cNvSpPr>
            <a:spLocks noGrp="1"/>
          </p:cNvSpPr>
          <p:nvPr>
            <p:ph type="title"/>
          </p:nvPr>
        </p:nvSpPr>
        <p:spPr>
          <a:xfrm>
            <a:off x="179458" y="188640"/>
            <a:ext cx="8828530" cy="1143000"/>
          </a:xfrm>
        </p:spPr>
        <p:txBody>
          <a:bodyPr/>
          <a:lstStyle/>
          <a:p>
            <a:r>
              <a:rPr lang="fr-FR" dirty="0" err="1"/>
              <a:t>Technology</a:t>
            </a:r>
            <a:r>
              <a:rPr lang="fr-FR" dirty="0"/>
              <a:t> and Innovation Support </a:t>
            </a:r>
            <a:r>
              <a:rPr lang="fr-FR" dirty="0" err="1"/>
              <a:t>Centers</a:t>
            </a:r>
            <a:r>
              <a:rPr lang="fr-FR" dirty="0"/>
              <a:t> (TISC)</a:t>
            </a:r>
          </a:p>
        </p:txBody>
      </p:sp>
      <p:pic>
        <p:nvPicPr>
          <p:cNvPr id="8" name="Content Placeholder 7"/>
          <p:cNvPicPr>
            <a:picLocks noGrp="1" noChangeAspect="1"/>
          </p:cNvPicPr>
          <p:nvPr>
            <p:ph sz="half" idx="2"/>
          </p:nvPr>
        </p:nvPicPr>
        <p:blipFill>
          <a:blip r:embed="rId3"/>
          <a:stretch>
            <a:fillRect/>
          </a:stretch>
        </p:blipFill>
        <p:spPr>
          <a:xfrm>
            <a:off x="175297" y="1241050"/>
            <a:ext cx="8832691" cy="3960440"/>
          </a:xfrm>
          <a:prstGeom prst="rect">
            <a:avLst/>
          </a:prstGeom>
        </p:spPr>
      </p:pic>
      <p:pic>
        <p:nvPicPr>
          <p:cNvPr id="10" name="Picture 9"/>
          <p:cNvPicPr>
            <a:picLocks noChangeAspect="1"/>
          </p:cNvPicPr>
          <p:nvPr/>
        </p:nvPicPr>
        <p:blipFill>
          <a:blip r:embed="rId4"/>
          <a:stretch>
            <a:fillRect/>
          </a:stretch>
        </p:blipFill>
        <p:spPr>
          <a:xfrm>
            <a:off x="175297" y="6565066"/>
            <a:ext cx="4101827" cy="314426"/>
          </a:xfrm>
          <a:prstGeom prst="rect">
            <a:avLst/>
          </a:prstGeom>
        </p:spPr>
      </p:pic>
      <p:pic>
        <p:nvPicPr>
          <p:cNvPr id="11" name="Picture 10"/>
          <p:cNvPicPr>
            <a:picLocks noChangeAspect="1"/>
          </p:cNvPicPr>
          <p:nvPr/>
        </p:nvPicPr>
        <p:blipFill>
          <a:blip r:embed="rId5"/>
          <a:stretch>
            <a:fillRect/>
          </a:stretch>
        </p:blipFill>
        <p:spPr>
          <a:xfrm>
            <a:off x="4349899" y="6623898"/>
            <a:ext cx="2825676" cy="244848"/>
          </a:xfrm>
          <a:prstGeom prst="rect">
            <a:avLst/>
          </a:prstGeom>
        </p:spPr>
      </p:pic>
      <p:sp>
        <p:nvSpPr>
          <p:cNvPr id="7" name="Rectangle 6">
            <a:extLst>
              <a:ext uri="{FF2B5EF4-FFF2-40B4-BE49-F238E27FC236}">
                <a16:creationId xmlns:a16="http://schemas.microsoft.com/office/drawing/2014/main" id="{150FA358-ADAA-4D0F-8CBF-9F213E554902}"/>
              </a:ext>
            </a:extLst>
          </p:cNvPr>
          <p:cNvSpPr/>
          <p:nvPr/>
        </p:nvSpPr>
        <p:spPr>
          <a:xfrm>
            <a:off x="6069034" y="3564803"/>
            <a:ext cx="3024336" cy="1631216"/>
          </a:xfrm>
          <a:prstGeom prst="rect">
            <a:avLst/>
          </a:prstGeom>
        </p:spPr>
        <p:txBody>
          <a:bodyPr wrap="square">
            <a:spAutoFit/>
          </a:bodyPr>
          <a:lstStyle/>
          <a:p>
            <a:pPr marL="342900" indent="-342900" eaLnBrk="1" hangingPunct="1">
              <a:lnSpc>
                <a:spcPct val="90000"/>
              </a:lnSpc>
              <a:spcBef>
                <a:spcPct val="50000"/>
              </a:spcBef>
              <a:buFont typeface="Wingdings" panose="05000000000000000000" pitchFamily="2" charset="2"/>
              <a:buChar char="ü"/>
              <a:defRPr/>
            </a:pPr>
            <a:r>
              <a:rPr lang="en-US" sz="2000" b="1" dirty="0">
                <a:latin typeface="+mn-lt"/>
                <a:cs typeface="+mn-cs"/>
              </a:rPr>
              <a:t>60 national projects </a:t>
            </a:r>
            <a:r>
              <a:rPr lang="en-US" sz="2000" dirty="0">
                <a:latin typeface="+mn-lt"/>
                <a:cs typeface="+mn-cs"/>
              </a:rPr>
              <a:t>and over </a:t>
            </a:r>
            <a:r>
              <a:rPr lang="en-US" sz="2000" b="1" dirty="0">
                <a:latin typeface="+mn-lt"/>
                <a:cs typeface="+mn-cs"/>
              </a:rPr>
              <a:t>500TISCs</a:t>
            </a:r>
            <a:r>
              <a:rPr lang="en-US" sz="2000" dirty="0">
                <a:latin typeface="+mn-lt"/>
                <a:cs typeface="+mn-cs"/>
              </a:rPr>
              <a:t> worldwide</a:t>
            </a:r>
          </a:p>
          <a:p>
            <a:pPr marL="342900" indent="-342900" eaLnBrk="1" hangingPunct="1">
              <a:lnSpc>
                <a:spcPct val="90000"/>
              </a:lnSpc>
              <a:spcBef>
                <a:spcPct val="50000"/>
              </a:spcBef>
              <a:buFont typeface="Wingdings" panose="05000000000000000000" pitchFamily="2" charset="2"/>
              <a:buChar char="ü"/>
              <a:defRPr/>
            </a:pPr>
            <a:r>
              <a:rPr lang="el-GR" sz="2000" b="1" dirty="0">
                <a:latin typeface="+mn-lt"/>
                <a:cs typeface="+mn-cs"/>
              </a:rPr>
              <a:t>&gt;</a:t>
            </a:r>
            <a:r>
              <a:rPr lang="en-US" sz="2000" dirty="0">
                <a:latin typeface="+mn-lt"/>
                <a:cs typeface="+mn-cs"/>
              </a:rPr>
              <a:t> </a:t>
            </a:r>
            <a:r>
              <a:rPr lang="en-US" altLang="en-US" sz="2000" b="1" dirty="0">
                <a:latin typeface="Arial" charset="0"/>
                <a:cs typeface="Arial" charset="0"/>
              </a:rPr>
              <a:t>400’000 inquiries </a:t>
            </a:r>
            <a:r>
              <a:rPr lang="en-US" altLang="en-US" sz="2000" dirty="0">
                <a:latin typeface="Arial" charset="0"/>
                <a:cs typeface="Arial" charset="0"/>
              </a:rPr>
              <a:t>supported annually</a:t>
            </a:r>
            <a:endParaRPr lang="en-US" altLang="en-US" sz="1600" i="1" dirty="0">
              <a:latin typeface="Arial" charset="0"/>
              <a:cs typeface="Arial" charset="0"/>
            </a:endParaRPr>
          </a:p>
        </p:txBody>
      </p:sp>
    </p:spTree>
    <p:extLst>
      <p:ext uri="{BB962C8B-B14F-4D97-AF65-F5344CB8AC3E}">
        <p14:creationId xmlns:p14="http://schemas.microsoft.com/office/powerpoint/2010/main" val="140960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1C31B85-C2A7-4AB1-998B-02D67B85B1D9}"/>
              </a:ext>
            </a:extLst>
          </p:cNvPr>
          <p:cNvSpPr>
            <a:spLocks noGrp="1" noChangeArrowheads="1"/>
          </p:cNvSpPr>
          <p:nvPr>
            <p:ph type="title"/>
          </p:nvPr>
        </p:nvSpPr>
        <p:spPr>
          <a:xfrm>
            <a:off x="133350" y="44450"/>
            <a:ext cx="8893175" cy="1143000"/>
          </a:xfrm>
        </p:spPr>
        <p:txBody>
          <a:bodyPr/>
          <a:lstStyle/>
          <a:p>
            <a:r>
              <a:rPr lang="es-ES" altLang="es-ES"/>
              <a:t>Technology and Innovation Support Centers (TISCs) Services </a:t>
            </a:r>
          </a:p>
        </p:txBody>
      </p:sp>
      <p:pic>
        <p:nvPicPr>
          <p:cNvPr id="5" name="Content Placeholder 4">
            <a:extLst>
              <a:ext uri="{FF2B5EF4-FFF2-40B4-BE49-F238E27FC236}">
                <a16:creationId xmlns:a16="http://schemas.microsoft.com/office/drawing/2014/main" id="{DCC63234-A2AB-4062-BEA2-51B9B7DC4BD9}"/>
              </a:ext>
            </a:extLst>
          </p:cNvPr>
          <p:cNvPicPr>
            <a:picLocks noGrp="1"/>
          </p:cNvPicPr>
          <p:nvPr>
            <p:ph sz="half" idx="1"/>
          </p:nvPr>
        </p:nvPicPr>
        <p:blipFill>
          <a:blip r:embed="rId3"/>
          <a:stretch>
            <a:fillRect/>
          </a:stretch>
        </p:blipFill>
        <p:spPr>
          <a:xfrm>
            <a:off x="336228" y="1772816"/>
            <a:ext cx="4883844" cy="3672458"/>
          </a:xfrm>
          <a:ln>
            <a:solidFill>
              <a:schemeClr val="bg1">
                <a:lumMod val="75000"/>
              </a:schemeClr>
            </a:solidFill>
          </a:ln>
        </p:spPr>
      </p:pic>
      <p:sp>
        <p:nvSpPr>
          <p:cNvPr id="9220" name="Content Placeholder 5">
            <a:extLst>
              <a:ext uri="{FF2B5EF4-FFF2-40B4-BE49-F238E27FC236}">
                <a16:creationId xmlns:a16="http://schemas.microsoft.com/office/drawing/2014/main" id="{FB09EAE1-3CEB-4258-8073-C996837FBFF3}"/>
              </a:ext>
            </a:extLst>
          </p:cNvPr>
          <p:cNvSpPr>
            <a:spLocks noGrp="1" noChangeArrowheads="1"/>
          </p:cNvSpPr>
          <p:nvPr>
            <p:ph sz="half" idx="2"/>
          </p:nvPr>
        </p:nvSpPr>
        <p:spPr>
          <a:xfrm>
            <a:off x="5292080" y="1187450"/>
            <a:ext cx="3851920" cy="5472113"/>
          </a:xfrm>
        </p:spPr>
        <p:txBody>
          <a:bodyPr/>
          <a:lstStyle/>
          <a:p>
            <a:pPr eaLnBrk="1" hangingPunct="1"/>
            <a:r>
              <a:rPr lang="en-US" altLang="en-US" sz="2200" dirty="0"/>
              <a:t>Core services:</a:t>
            </a:r>
          </a:p>
          <a:p>
            <a:pPr lvl="1" eaLnBrk="1" hangingPunct="1"/>
            <a:r>
              <a:rPr lang="en-US" altLang="en-US" sz="2200" dirty="0"/>
              <a:t>Access to patent and non-patent databases</a:t>
            </a:r>
          </a:p>
          <a:p>
            <a:pPr lvl="1" eaLnBrk="1" hangingPunct="1"/>
            <a:r>
              <a:rPr lang="en-US" altLang="en-US" sz="2200" dirty="0"/>
              <a:t>Assistance in using databases</a:t>
            </a:r>
            <a:r>
              <a:rPr lang="en-US" altLang="en-US" sz="2000" dirty="0"/>
              <a:t> </a:t>
            </a:r>
          </a:p>
          <a:p>
            <a:pPr eaLnBrk="1" hangingPunct="1"/>
            <a:endParaRPr lang="en-US" altLang="en-US" sz="1000" dirty="0"/>
          </a:p>
          <a:p>
            <a:pPr eaLnBrk="1" hangingPunct="1"/>
            <a:r>
              <a:rPr lang="en-US" altLang="en-US" sz="2200" dirty="0"/>
              <a:t>Additional services (based on user need and office capacity):</a:t>
            </a:r>
          </a:p>
          <a:p>
            <a:pPr lvl="1" eaLnBrk="1" hangingPunct="1"/>
            <a:r>
              <a:rPr lang="en-US" altLang="en-US" sz="2200" dirty="0"/>
              <a:t>Technology search services</a:t>
            </a:r>
          </a:p>
          <a:p>
            <a:pPr lvl="1" eaLnBrk="1" hangingPunct="1"/>
            <a:r>
              <a:rPr lang="en-US" altLang="en-US" sz="2200" dirty="0"/>
              <a:t>Patent analytical services</a:t>
            </a:r>
          </a:p>
          <a:p>
            <a:pPr lvl="1" eaLnBrk="1" hangingPunct="1"/>
            <a:r>
              <a:rPr lang="en-US" altLang="en-US" sz="2200" dirty="0"/>
              <a:t>Awareness-raising and training services</a:t>
            </a:r>
          </a:p>
          <a:p>
            <a:endParaRPr lang="es-ES" altLang="es-ES" dirty="0"/>
          </a:p>
        </p:txBody>
      </p:sp>
    </p:spTree>
    <p:extLst>
      <p:ext uri="{BB962C8B-B14F-4D97-AF65-F5344CB8AC3E}">
        <p14:creationId xmlns:p14="http://schemas.microsoft.com/office/powerpoint/2010/main" val="149142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0" y="263189"/>
            <a:ext cx="9165152" cy="1143000"/>
          </a:xfrm>
        </p:spPr>
        <p:txBody>
          <a:bodyPr/>
          <a:lstStyle/>
          <a:p>
            <a:r>
              <a:rPr lang="es-ES" dirty="0" err="1"/>
              <a:t>Overview</a:t>
            </a:r>
            <a:r>
              <a:rPr lang="es-ES" dirty="0"/>
              <a:t> – WIPO Patent </a:t>
            </a:r>
            <a:r>
              <a:rPr lang="es-ES" dirty="0" err="1"/>
              <a:t>Analytics</a:t>
            </a:r>
            <a:r>
              <a:rPr lang="es-ES" dirty="0"/>
              <a:t> </a:t>
            </a:r>
            <a:r>
              <a:rPr lang="es-ES" dirty="0" err="1"/>
              <a:t>activities</a:t>
            </a:r>
            <a:endParaRPr lang="es-E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88683883"/>
              </p:ext>
            </p:extLst>
          </p:nvPr>
        </p:nvGraphicFramePr>
        <p:xfrm>
          <a:off x="107502" y="1484784"/>
          <a:ext cx="903649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Right 5"/>
          <p:cNvSpPr/>
          <p:nvPr/>
        </p:nvSpPr>
        <p:spPr>
          <a:xfrm>
            <a:off x="6084168" y="3493063"/>
            <a:ext cx="3096344" cy="1277581"/>
          </a:xfrm>
          <a:prstGeom prst="rightArrow">
            <a:avLst>
              <a:gd name="adj1" fmla="val 50000"/>
              <a:gd name="adj2" fmla="val 50000"/>
            </a:avLst>
          </a:prstGeom>
          <a:solidFill>
            <a:srgbClr val="BAE4C9"/>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2">
              <a:hueOff val="-14400000"/>
              <a:satOff val="-50003"/>
              <a:lumOff val="60001"/>
              <a:alphaOff val="0"/>
            </a:schemeClr>
          </a:effectRef>
          <a:fontRef idx="minor">
            <a:schemeClr val="lt1"/>
          </a:fontRef>
        </p:style>
        <p:txBody>
          <a:bodyPr/>
          <a:lstStyle/>
          <a:p>
            <a:r>
              <a:rPr lang="fr-FR" b="1" dirty="0"/>
              <a:t>2017-2018</a:t>
            </a:r>
          </a:p>
        </p:txBody>
      </p:sp>
      <p:grpSp>
        <p:nvGrpSpPr>
          <p:cNvPr id="8" name="Group 7"/>
          <p:cNvGrpSpPr/>
          <p:nvPr/>
        </p:nvGrpSpPr>
        <p:grpSpPr>
          <a:xfrm>
            <a:off x="7510387" y="4520665"/>
            <a:ext cx="1670125" cy="2336853"/>
            <a:chOff x="5875213" y="3207762"/>
            <a:chExt cx="1670125" cy="2336853"/>
          </a:xfrm>
          <a:scene3d>
            <a:camera prst="orthographicFront"/>
            <a:lightRig rig="chilly" dir="t"/>
          </a:scene3d>
        </p:grpSpPr>
        <p:sp>
          <p:nvSpPr>
            <p:cNvPr id="9" name="Rectangle 8"/>
            <p:cNvSpPr/>
            <p:nvPr/>
          </p:nvSpPr>
          <p:spPr>
            <a:xfrm>
              <a:off x="5875213" y="3207762"/>
              <a:ext cx="1670125" cy="2336853"/>
            </a:xfrm>
            <a:prstGeom prst="rect">
              <a:avLst/>
            </a:prstGeom>
            <a:sp3d extrusionH="1700" prstMaterial="dkEdge">
              <a:bevelT w="25400" h="6350" prst="softRound"/>
              <a:bevelB w="0" h="0" prst="convex"/>
            </a:sp3d>
          </p:spPr>
          <p:style>
            <a:lnRef idx="1">
              <a:schemeClr val="accent2">
                <a:hueOff val="-14400000"/>
                <a:satOff val="-50003"/>
                <a:lumOff val="60001"/>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TextBox 9"/>
            <p:cNvSpPr txBox="1"/>
            <p:nvPr/>
          </p:nvSpPr>
          <p:spPr>
            <a:xfrm>
              <a:off x="5997676" y="3207762"/>
              <a:ext cx="1547662" cy="2336853"/>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rgbClr val="BAE4C9"/>
                  </a:solidFill>
                  <a:latin typeface="Calibri"/>
                </a:rPr>
                <a:t>Handbook on selected open source tools for patent analytics</a:t>
              </a:r>
              <a:endParaRPr lang="en-US" sz="2000" b="1" kern="1200" dirty="0">
                <a:solidFill>
                  <a:srgbClr val="BAE4C9"/>
                </a:solidFill>
              </a:endParaRPr>
            </a:p>
          </p:txBody>
        </p:sp>
      </p:grpSp>
    </p:spTree>
    <p:extLst>
      <p:ext uri="{BB962C8B-B14F-4D97-AF65-F5344CB8AC3E}">
        <p14:creationId xmlns:p14="http://schemas.microsoft.com/office/powerpoint/2010/main" val="383135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06"/>
            <a:ext cx="8435280" cy="1143000"/>
          </a:xfrm>
        </p:spPr>
        <p:txBody>
          <a:bodyPr/>
          <a:lstStyle/>
          <a:p>
            <a:r>
              <a:rPr lang="fr-FR" dirty="0"/>
              <a:t>Provision of </a:t>
            </a:r>
            <a:r>
              <a:rPr lang="fr-FR" dirty="0" err="1"/>
              <a:t>different</a:t>
            </a:r>
            <a:r>
              <a:rPr lang="fr-FR" dirty="0"/>
              <a:t> services by </a:t>
            </a:r>
            <a:r>
              <a:rPr lang="fr-FR" dirty="0" err="1"/>
              <a:t>TISCs</a:t>
            </a:r>
            <a:endParaRPr lang="fr-FR" dirty="0"/>
          </a:p>
        </p:txBody>
      </p:sp>
      <p:pic>
        <p:nvPicPr>
          <p:cNvPr id="4" name="Content Placeholder 3"/>
          <p:cNvPicPr>
            <a:picLocks noGrp="1" noChangeAspect="1"/>
          </p:cNvPicPr>
          <p:nvPr>
            <p:ph idx="1"/>
          </p:nvPr>
        </p:nvPicPr>
        <p:blipFill>
          <a:blip r:embed="rId2"/>
          <a:stretch>
            <a:fillRect/>
          </a:stretch>
        </p:blipFill>
        <p:spPr>
          <a:xfrm>
            <a:off x="369105" y="836712"/>
            <a:ext cx="5621560" cy="6021288"/>
          </a:xfrm>
          <a:prstGeom prst="rect">
            <a:avLst/>
          </a:prstGeom>
        </p:spPr>
      </p:pic>
      <p:sp>
        <p:nvSpPr>
          <p:cNvPr id="5" name="TextBox 4"/>
          <p:cNvSpPr txBox="1"/>
          <p:nvPr/>
        </p:nvSpPr>
        <p:spPr>
          <a:xfrm>
            <a:off x="6266656" y="2293598"/>
            <a:ext cx="2592288" cy="3384376"/>
          </a:xfrm>
          <a:prstGeom prst="rect">
            <a:avLst/>
          </a:prstGeom>
          <a:noFill/>
          <a:ln>
            <a:noFill/>
          </a:ln>
        </p:spPr>
        <p:txBody>
          <a:bodyPr wrap="square" rtlCol="0">
            <a:noAutofit/>
          </a:bodyPr>
          <a:lstStyle/>
          <a:p>
            <a:endParaRPr lang="fr-FR" dirty="0"/>
          </a:p>
        </p:txBody>
      </p:sp>
      <p:sp>
        <p:nvSpPr>
          <p:cNvPr id="6" name="TextBox 5"/>
          <p:cNvSpPr txBox="1"/>
          <p:nvPr/>
        </p:nvSpPr>
        <p:spPr>
          <a:xfrm>
            <a:off x="6017096" y="1340768"/>
            <a:ext cx="3019400" cy="4104456"/>
          </a:xfrm>
          <a:prstGeom prst="rect">
            <a:avLst/>
          </a:prstGeom>
          <a:noFill/>
          <a:ln>
            <a:noFill/>
          </a:ln>
        </p:spPr>
        <p:txBody>
          <a:bodyPr wrap="square" rtlCol="0">
            <a:noAutofit/>
          </a:bodyPr>
          <a:lstStyle/>
          <a:p>
            <a:pPr marL="342900" indent="-342900">
              <a:buFontTx/>
              <a:buChar char="-"/>
            </a:pPr>
            <a:r>
              <a:rPr lang="fr-FR" dirty="0"/>
              <a:t>As of end of 2016</a:t>
            </a:r>
          </a:p>
          <a:p>
            <a:pPr marL="342900" indent="-342900">
              <a:buFontTx/>
              <a:buChar char="-"/>
            </a:pPr>
            <a:r>
              <a:rPr lang="fr-FR" dirty="0" err="1"/>
              <a:t>Based</a:t>
            </a:r>
            <a:r>
              <a:rPr lang="fr-FR" dirty="0"/>
              <a:t> on </a:t>
            </a:r>
            <a:r>
              <a:rPr lang="fr-FR" dirty="0" err="1"/>
              <a:t>theTISC</a:t>
            </a:r>
            <a:r>
              <a:rPr lang="fr-FR" dirty="0"/>
              <a:t> Directory (</a:t>
            </a:r>
            <a:r>
              <a:rPr lang="fr-FR" dirty="0" err="1"/>
              <a:t>please</a:t>
            </a:r>
            <a:r>
              <a:rPr lang="fr-FR" dirty="0"/>
              <a:t> update </a:t>
            </a:r>
            <a:r>
              <a:rPr lang="fr-FR" dirty="0" err="1"/>
              <a:t>your</a:t>
            </a:r>
            <a:r>
              <a:rPr lang="fr-FR" dirty="0"/>
              <a:t> information!)</a:t>
            </a:r>
          </a:p>
          <a:p>
            <a:pPr marL="342900" indent="-342900">
              <a:buFontTx/>
              <a:buChar char="-"/>
            </a:pPr>
            <a:r>
              <a:rPr lang="fr-FR" dirty="0"/>
              <a:t>Source: </a:t>
            </a:r>
            <a:r>
              <a:rPr lang="fr-FR" dirty="0" err="1">
                <a:hlinkClick r:id="rId3"/>
              </a:rPr>
              <a:t>Annual</a:t>
            </a:r>
            <a:r>
              <a:rPr lang="fr-FR" dirty="0">
                <a:hlinkClick r:id="rId3"/>
              </a:rPr>
              <a:t> TISC report 2016</a:t>
            </a:r>
            <a:endParaRPr lang="fr-FR" dirty="0"/>
          </a:p>
        </p:txBody>
      </p:sp>
    </p:spTree>
    <p:extLst>
      <p:ext uri="{BB962C8B-B14F-4D97-AF65-F5344CB8AC3E}">
        <p14:creationId xmlns:p14="http://schemas.microsoft.com/office/powerpoint/2010/main" val="226083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a:extLst>
              <a:ext uri="{FF2B5EF4-FFF2-40B4-BE49-F238E27FC236}">
                <a16:creationId xmlns:a16="http://schemas.microsoft.com/office/drawing/2014/main" id="{3640A1EA-EE88-423B-AC5A-14EDF964A532}"/>
              </a:ext>
            </a:extLst>
          </p:cNvPr>
          <p:cNvSpPr>
            <a:spLocks noGrp="1" noChangeArrowheads="1"/>
          </p:cNvSpPr>
          <p:nvPr>
            <p:ph type="title"/>
          </p:nvPr>
        </p:nvSpPr>
        <p:spPr>
          <a:xfrm>
            <a:off x="457200" y="274638"/>
            <a:ext cx="8229600" cy="490066"/>
          </a:xfrm>
        </p:spPr>
        <p:txBody>
          <a:bodyPr/>
          <a:lstStyle/>
          <a:p>
            <a:pPr eaLnBrk="1" hangingPunct="1"/>
            <a:r>
              <a:rPr lang="en-US" altLang="en-US" dirty="0"/>
              <a:t>TISC Directory</a:t>
            </a:r>
          </a:p>
        </p:txBody>
      </p:sp>
      <p:pic>
        <p:nvPicPr>
          <p:cNvPr id="19" name="Content Placeholder 18">
            <a:extLst>
              <a:ext uri="{FF2B5EF4-FFF2-40B4-BE49-F238E27FC236}">
                <a16:creationId xmlns:a16="http://schemas.microsoft.com/office/drawing/2014/main" id="{9317CDC1-D42E-4757-BC90-84ED88AF5960}"/>
              </a:ext>
            </a:extLst>
          </p:cNvPr>
          <p:cNvPicPr>
            <a:picLocks noGrp="1" noChangeAspect="1"/>
          </p:cNvPicPr>
          <p:nvPr>
            <p:ph sz="half" idx="1"/>
          </p:nvPr>
        </p:nvPicPr>
        <p:blipFill rotWithShape="1">
          <a:blip r:embed="rId2"/>
          <a:srcRect l="21660"/>
          <a:stretch/>
        </p:blipFill>
        <p:spPr>
          <a:xfrm>
            <a:off x="179511" y="1164726"/>
            <a:ext cx="4404269" cy="2696322"/>
          </a:xfrm>
          <a:prstGeom prst="rect">
            <a:avLst/>
          </a:prstGeom>
        </p:spPr>
      </p:pic>
      <p:sp>
        <p:nvSpPr>
          <p:cNvPr id="20485" name="Rectangle 3">
            <a:extLst>
              <a:ext uri="{FF2B5EF4-FFF2-40B4-BE49-F238E27FC236}">
                <a16:creationId xmlns:a16="http://schemas.microsoft.com/office/drawing/2014/main" id="{B9D6B1FE-E3C9-42F8-99C0-F9B05040D469}"/>
              </a:ext>
            </a:extLst>
          </p:cNvPr>
          <p:cNvSpPr>
            <a:spLocks noChangeArrowheads="1"/>
          </p:cNvSpPr>
          <p:nvPr/>
        </p:nvSpPr>
        <p:spPr bwMode="auto">
          <a:xfrm>
            <a:off x="827584" y="4261070"/>
            <a:ext cx="35639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Blip>
                <a:blip r:embed="rId3"/>
              </a:buBlip>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Blip>
                <a:blip r:embed="rId3"/>
              </a:buBlip>
              <a:defRPr sz="2400">
                <a:solidFill>
                  <a:schemeClr val="tx1"/>
                </a:solidFill>
                <a:latin typeface="Arial" panose="020B0604020202020204" pitchFamily="34" charset="0"/>
                <a:cs typeface="Arial" panose="020B0604020202020204" pitchFamily="34" charset="0"/>
              </a:defRPr>
            </a:lvl4pPr>
            <a:lvl5pPr marL="2057400" indent="-228600">
              <a:spcBef>
                <a:spcPct val="20000"/>
              </a:spcBef>
              <a:buBlip>
                <a:blip r:embed="rId3"/>
              </a:buBlip>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Blip>
                <a:blip r:embed="rId3"/>
              </a:buBlip>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Blip>
                <a:blip r:embed="rId3"/>
              </a:buBlip>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Blip>
                <a:blip r:embed="rId3"/>
              </a:buBlip>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Blip>
                <a:blip r:embed="rId3"/>
              </a:buBlip>
              <a:defRPr sz="24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s-ES" altLang="es-ES" sz="1600" dirty="0">
                <a:hlinkClick r:id="rId4"/>
              </a:rPr>
              <a:t>http://www.wipo.int/tisc/en/search</a:t>
            </a:r>
            <a:r>
              <a:rPr lang="es-ES" altLang="es-ES" sz="1600" dirty="0"/>
              <a:t> </a:t>
            </a:r>
          </a:p>
        </p:txBody>
      </p:sp>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BF708D3-04BA-4DD8-BEF6-9E3C72845F36}"/>
                  </a:ext>
                </a:extLst>
              </p14:cNvPr>
              <p14:cNvContentPartPr/>
              <p14:nvPr/>
            </p14:nvContentPartPr>
            <p14:xfrm>
              <a:off x="-2147483648" y="-2147483648"/>
              <a:ext cx="0" cy="0"/>
            </p14:xfrm>
          </p:contentPart>
        </mc:Choice>
        <mc:Fallback xmlns="">
          <p:pic>
            <p:nvPicPr>
              <p:cNvPr id="15" name="Ink 14">
                <a:extLst>
                  <a:ext uri="{FF2B5EF4-FFF2-40B4-BE49-F238E27FC236}">
                    <a16:creationId xmlns:a16="http://schemas.microsoft.com/office/drawing/2014/main" id="{5BF708D3-04BA-4DD8-BEF6-9E3C72845F36}"/>
                  </a:ext>
                </a:extLst>
              </p:cNvPr>
              <p:cNvPicPr/>
              <p:nvPr/>
            </p:nvPicPr>
            <p:blipFill/>
            <p:spPr/>
          </p:pic>
        </mc:Fallback>
      </mc:AlternateContent>
      <p:pic>
        <p:nvPicPr>
          <p:cNvPr id="21" name="Content Placeholder 20">
            <a:extLst>
              <a:ext uri="{FF2B5EF4-FFF2-40B4-BE49-F238E27FC236}">
                <a16:creationId xmlns:a16="http://schemas.microsoft.com/office/drawing/2014/main" id="{250D232F-2891-485F-8960-0EB4E2D3731A}"/>
              </a:ext>
            </a:extLst>
          </p:cNvPr>
          <p:cNvPicPr>
            <a:picLocks noGrp="1" noChangeAspect="1"/>
          </p:cNvPicPr>
          <p:nvPr>
            <p:ph sz="half" idx="2"/>
          </p:nvPr>
        </p:nvPicPr>
        <p:blipFill>
          <a:blip r:embed="rId6"/>
          <a:stretch>
            <a:fillRect/>
          </a:stretch>
        </p:blipFill>
        <p:spPr>
          <a:xfrm>
            <a:off x="4644008" y="980728"/>
            <a:ext cx="4376235" cy="4896544"/>
          </a:xfrm>
          <a:prstGeom prst="rect">
            <a:avLst/>
          </a:prstGeom>
        </p:spPr>
      </p:pic>
    </p:spTree>
    <p:extLst>
      <p:ext uri="{BB962C8B-B14F-4D97-AF65-F5344CB8AC3E}">
        <p14:creationId xmlns:p14="http://schemas.microsoft.com/office/powerpoint/2010/main" val="92116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a:t>TISC and patent </a:t>
            </a:r>
            <a:r>
              <a:rPr lang="fr-FR" dirty="0" err="1"/>
              <a:t>analytics</a:t>
            </a:r>
            <a:r>
              <a:rPr lang="fr-FR" dirty="0"/>
              <a:t> – </a:t>
            </a:r>
            <a:r>
              <a:rPr lang="fr-FR" dirty="0" err="1"/>
              <a:t>way</a:t>
            </a:r>
            <a:r>
              <a:rPr lang="fr-FR" dirty="0"/>
              <a:t> </a:t>
            </a:r>
            <a:r>
              <a:rPr lang="fr-FR" dirty="0" err="1"/>
              <a:t>forward</a:t>
            </a:r>
            <a:endParaRPr lang="fr-FR"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67544" y="1628800"/>
            <a:ext cx="3121062"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defRPr/>
            </a:pPr>
            <a:fld id="{DA79EEDA-9492-4994-BB18-1005CD6866B1}" type="slidenum">
              <a:rPr lang="en-US" smtClean="0"/>
              <a:pPr>
                <a:defRPr/>
              </a:pPr>
              <a:t>22</a:t>
            </a:fld>
            <a:endParaRPr lang="en-US"/>
          </a:p>
        </p:txBody>
      </p:sp>
      <p:pic>
        <p:nvPicPr>
          <p:cNvPr id="512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635896" y="2708920"/>
            <a:ext cx="5392029" cy="10801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bwMode="auto">
          <a:xfrm>
            <a:off x="5078685" y="3356992"/>
            <a:ext cx="3816424" cy="360040"/>
          </a:xfrm>
          <a:prstGeom prst="roundRect">
            <a:avLst/>
          </a:prstGeom>
          <a:noFill/>
          <a:ln w="28575"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98148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56FCC7D-B06B-40EB-8892-B197B521D06B}"/>
              </a:ext>
            </a:extLst>
          </p:cNvPr>
          <p:cNvSpPr>
            <a:spLocks noGrp="1" noChangeArrowheads="1"/>
          </p:cNvSpPr>
          <p:nvPr>
            <p:ph type="title" idx="4294967295"/>
          </p:nvPr>
        </p:nvSpPr>
        <p:spPr>
          <a:xfrm>
            <a:off x="395288" y="188913"/>
            <a:ext cx="8229600" cy="1143000"/>
          </a:xfrm>
        </p:spPr>
        <p:txBody>
          <a:bodyPr/>
          <a:lstStyle/>
          <a:p>
            <a:pPr eaLnBrk="1" hangingPunct="1"/>
            <a:r>
              <a:rPr lang="en-US" altLang="en-US"/>
              <a:t>Capacity building</a:t>
            </a:r>
          </a:p>
        </p:txBody>
      </p:sp>
      <p:sp>
        <p:nvSpPr>
          <p:cNvPr id="16387" name="Rectangle 3">
            <a:extLst>
              <a:ext uri="{FF2B5EF4-FFF2-40B4-BE49-F238E27FC236}">
                <a16:creationId xmlns:a16="http://schemas.microsoft.com/office/drawing/2014/main" id="{8AC518F7-D012-401B-850A-551B7729821F}"/>
              </a:ext>
            </a:extLst>
          </p:cNvPr>
          <p:cNvSpPr>
            <a:spLocks noGrp="1" noChangeArrowheads="1"/>
          </p:cNvSpPr>
          <p:nvPr>
            <p:ph type="body" idx="4294967295"/>
          </p:nvPr>
        </p:nvSpPr>
        <p:spPr>
          <a:xfrm>
            <a:off x="457200" y="1341438"/>
            <a:ext cx="8686800" cy="4352925"/>
          </a:xfrm>
        </p:spPr>
        <p:txBody>
          <a:bodyPr/>
          <a:lstStyle/>
          <a:p>
            <a:pPr eaLnBrk="1" hangingPunct="1"/>
            <a:r>
              <a:rPr lang="en-US" altLang="en-US"/>
              <a:t>On-site training (including training of trainers)</a:t>
            </a:r>
          </a:p>
          <a:p>
            <a:pPr eaLnBrk="1" hangingPunct="1"/>
            <a:r>
              <a:rPr lang="en-US" altLang="en-US"/>
              <a:t>WIPO Academy Distance learning courses</a:t>
            </a:r>
          </a:p>
          <a:p>
            <a:pPr eaLnBrk="1" hangingPunct="1"/>
            <a:r>
              <a:rPr lang="en-US" altLang="en-US"/>
              <a:t>Webinars and “Ask the Expert” sessions</a:t>
            </a:r>
          </a:p>
          <a:p>
            <a:pPr eaLnBrk="1" hangingPunct="1">
              <a:buFontTx/>
              <a:buNone/>
            </a:pPr>
            <a:endParaRPr lang="en-US" altLang="en-US"/>
          </a:p>
        </p:txBody>
      </p:sp>
      <p:pic>
        <p:nvPicPr>
          <p:cNvPr id="16388" name="Picture 3">
            <a:extLst>
              <a:ext uri="{FF2B5EF4-FFF2-40B4-BE49-F238E27FC236}">
                <a16:creationId xmlns:a16="http://schemas.microsoft.com/office/drawing/2014/main" id="{77853084-EFF8-4B48-9490-D3AFBD0CB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6" t="1559"/>
          <a:stretch>
            <a:fillRect/>
          </a:stretch>
        </p:blipFill>
        <p:spPr bwMode="auto">
          <a:xfrm>
            <a:off x="4356100" y="2708275"/>
            <a:ext cx="338455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4">
            <a:extLst>
              <a:ext uri="{FF2B5EF4-FFF2-40B4-BE49-F238E27FC236}">
                <a16:creationId xmlns:a16="http://schemas.microsoft.com/office/drawing/2014/main" id="{8E543AA6-5E50-4178-BBC0-F2EF66CA3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659063"/>
            <a:ext cx="3609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771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6E22271-B145-44EC-8321-2833D505C7AF}"/>
              </a:ext>
            </a:extLst>
          </p:cNvPr>
          <p:cNvSpPr>
            <a:spLocks noGrp="1" noChangeArrowheads="1"/>
          </p:cNvSpPr>
          <p:nvPr>
            <p:ph type="title"/>
          </p:nvPr>
        </p:nvSpPr>
        <p:spPr>
          <a:xfrm>
            <a:off x="287338" y="163513"/>
            <a:ext cx="8229600" cy="777875"/>
          </a:xfrm>
        </p:spPr>
        <p:txBody>
          <a:bodyPr/>
          <a:lstStyle/>
          <a:p>
            <a:pPr eaLnBrk="1" hangingPunct="1"/>
            <a:r>
              <a:rPr lang="en-US" altLang="en-US"/>
              <a:t>On-site Training and Distance Learning </a:t>
            </a:r>
          </a:p>
        </p:txBody>
      </p:sp>
      <p:sp>
        <p:nvSpPr>
          <p:cNvPr id="17411" name="Rectangle 3">
            <a:extLst>
              <a:ext uri="{FF2B5EF4-FFF2-40B4-BE49-F238E27FC236}">
                <a16:creationId xmlns:a16="http://schemas.microsoft.com/office/drawing/2014/main" id="{3FE1A3AE-A1CB-4223-8C08-EEEFD3DAAD65}"/>
              </a:ext>
            </a:extLst>
          </p:cNvPr>
          <p:cNvSpPr>
            <a:spLocks noGrp="1" noChangeArrowheads="1"/>
          </p:cNvSpPr>
          <p:nvPr>
            <p:ph type="body" idx="1"/>
          </p:nvPr>
        </p:nvSpPr>
        <p:spPr>
          <a:xfrm>
            <a:off x="361950" y="969963"/>
            <a:ext cx="4040188" cy="496887"/>
          </a:xfrm>
        </p:spPr>
        <p:txBody>
          <a:bodyPr/>
          <a:lstStyle/>
          <a:p>
            <a:r>
              <a:rPr lang="en-US" altLang="en-US"/>
              <a:t>On- site training types</a:t>
            </a:r>
          </a:p>
        </p:txBody>
      </p:sp>
      <p:sp>
        <p:nvSpPr>
          <p:cNvPr id="6" name="Content Placeholder 5">
            <a:extLst>
              <a:ext uri="{FF2B5EF4-FFF2-40B4-BE49-F238E27FC236}">
                <a16:creationId xmlns:a16="http://schemas.microsoft.com/office/drawing/2014/main" id="{D4253FE2-286E-4AAC-BA7E-448A7AF9BBB4}"/>
              </a:ext>
            </a:extLst>
          </p:cNvPr>
          <p:cNvSpPr>
            <a:spLocks noGrp="1"/>
          </p:cNvSpPr>
          <p:nvPr>
            <p:ph sz="half" idx="2"/>
          </p:nvPr>
        </p:nvSpPr>
        <p:spPr>
          <a:xfrm>
            <a:off x="411163" y="1493838"/>
            <a:ext cx="6542087" cy="5387975"/>
          </a:xfrm>
        </p:spPr>
        <p:txBody>
          <a:bodyPr/>
          <a:lstStyle/>
          <a:p>
            <a:pPr>
              <a:defRPr/>
            </a:pPr>
            <a:r>
              <a:rPr lang="en-US" altLang="en-US" dirty="0"/>
              <a:t>Patent documentation</a:t>
            </a:r>
          </a:p>
          <a:p>
            <a:pPr lvl="1">
              <a:defRPr/>
            </a:pPr>
            <a:r>
              <a:rPr lang="en-US" altLang="en-US" dirty="0"/>
              <a:t>Basic concepts and skills</a:t>
            </a:r>
          </a:p>
          <a:p>
            <a:pPr>
              <a:defRPr/>
            </a:pPr>
            <a:r>
              <a:rPr lang="en-US" altLang="en-US" dirty="0"/>
              <a:t>Patent search</a:t>
            </a:r>
          </a:p>
          <a:p>
            <a:pPr lvl="1">
              <a:defRPr/>
            </a:pPr>
            <a:r>
              <a:rPr lang="en-US" altLang="en-US" dirty="0"/>
              <a:t>State of the art</a:t>
            </a:r>
          </a:p>
          <a:p>
            <a:pPr lvl="1">
              <a:defRPr/>
            </a:pPr>
            <a:r>
              <a:rPr lang="en-US" altLang="en-US" dirty="0"/>
              <a:t>Novelty</a:t>
            </a:r>
          </a:p>
          <a:p>
            <a:pPr lvl="1">
              <a:defRPr/>
            </a:pPr>
            <a:r>
              <a:rPr lang="en-US" altLang="en-US" dirty="0"/>
              <a:t>Freedom to operate</a:t>
            </a:r>
          </a:p>
          <a:p>
            <a:pPr>
              <a:defRPr/>
            </a:pPr>
            <a:r>
              <a:rPr lang="en-US" altLang="en-US" dirty="0"/>
              <a:t>Patent analysis:        </a:t>
            </a:r>
            <a:r>
              <a:rPr lang="en-US" altLang="en-US" sz="2300" dirty="0">
                <a:solidFill>
                  <a:srgbClr val="0070C0"/>
                </a:solidFill>
              </a:rPr>
              <a:t>TISC training area</a:t>
            </a:r>
          </a:p>
          <a:p>
            <a:pPr marL="0" indent="0">
              <a:buFontTx/>
              <a:buNone/>
              <a:defRPr/>
            </a:pPr>
            <a:endParaRPr lang="en-US" altLang="en-US" dirty="0"/>
          </a:p>
          <a:p>
            <a:pPr eaLnBrk="1" hangingPunct="1">
              <a:defRPr/>
            </a:pPr>
            <a:endParaRPr lang="en-US" altLang="en-US" dirty="0"/>
          </a:p>
          <a:p>
            <a:pPr eaLnBrk="1" hangingPunct="1">
              <a:defRPr/>
            </a:pPr>
            <a:r>
              <a:rPr lang="en-US" altLang="en-US" dirty="0"/>
              <a:t>DL-101: General course on IP</a:t>
            </a:r>
          </a:p>
          <a:p>
            <a:pPr eaLnBrk="1" hangingPunct="1">
              <a:defRPr/>
            </a:pPr>
            <a:r>
              <a:rPr lang="en-US" altLang="en-US" dirty="0"/>
              <a:t>DL-301: Patents</a:t>
            </a:r>
          </a:p>
          <a:p>
            <a:pPr eaLnBrk="1" hangingPunct="1">
              <a:defRPr/>
            </a:pPr>
            <a:r>
              <a:rPr lang="en-US" altLang="en-US" dirty="0"/>
              <a:t>DL-318: Patent information search</a:t>
            </a:r>
          </a:p>
          <a:p>
            <a:pPr marL="0" indent="0">
              <a:buFontTx/>
              <a:buNone/>
              <a:defRPr/>
            </a:pPr>
            <a:endParaRPr lang="es-ES" dirty="0"/>
          </a:p>
        </p:txBody>
      </p:sp>
      <p:sp>
        <p:nvSpPr>
          <p:cNvPr id="17413" name="Text Placeholder 6">
            <a:extLst>
              <a:ext uri="{FF2B5EF4-FFF2-40B4-BE49-F238E27FC236}">
                <a16:creationId xmlns:a16="http://schemas.microsoft.com/office/drawing/2014/main" id="{242AEE40-1328-4975-ACEC-A7DC149E0D68}"/>
              </a:ext>
            </a:extLst>
          </p:cNvPr>
          <p:cNvSpPr>
            <a:spLocks noGrp="1" noChangeArrowheads="1"/>
          </p:cNvSpPr>
          <p:nvPr>
            <p:ph type="body" sz="quarter" idx="3"/>
          </p:nvPr>
        </p:nvSpPr>
        <p:spPr>
          <a:xfrm>
            <a:off x="5827713" y="925513"/>
            <a:ext cx="3024187" cy="423862"/>
          </a:xfrm>
        </p:spPr>
        <p:txBody>
          <a:bodyPr/>
          <a:lstStyle/>
          <a:p>
            <a:r>
              <a:rPr lang="en-US" altLang="es-ES"/>
              <a:t>Training evaluation</a:t>
            </a:r>
            <a:endParaRPr lang="es-ES" altLang="es-ES"/>
          </a:p>
        </p:txBody>
      </p:sp>
      <p:pic>
        <p:nvPicPr>
          <p:cNvPr id="17414" name="Picture 11">
            <a:extLst>
              <a:ext uri="{FF2B5EF4-FFF2-40B4-BE49-F238E27FC236}">
                <a16:creationId xmlns:a16="http://schemas.microsoft.com/office/drawing/2014/main" id="{73FEF7A0-BD94-4710-8B61-9311032BD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088" y="4052888"/>
            <a:ext cx="2514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3">
            <a:extLst>
              <a:ext uri="{FF2B5EF4-FFF2-40B4-BE49-F238E27FC236}">
                <a16:creationId xmlns:a16="http://schemas.microsoft.com/office/drawing/2014/main" id="{42DA5459-F2C8-46DF-A899-BCC4F99CF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8" y="1389063"/>
            <a:ext cx="2390775"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0822305E-9397-4563-BA7C-AF3706F7B17D}"/>
              </a:ext>
            </a:extLst>
          </p:cNvPr>
          <p:cNvSpPr txBox="1">
            <a:spLocks noChangeArrowheads="1"/>
          </p:cNvSpPr>
          <p:nvPr/>
        </p:nvSpPr>
        <p:spPr bwMode="auto">
          <a:xfrm>
            <a:off x="382588" y="4652963"/>
            <a:ext cx="5437187"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0" indent="0" algn="l" rtl="0" eaLnBrk="0" fontAlgn="base" hangingPunct="0">
              <a:spcBef>
                <a:spcPct val="20000"/>
              </a:spcBef>
              <a:spcAft>
                <a:spcPct val="0"/>
              </a:spcAft>
              <a:buNone/>
              <a:defRPr sz="2400" b="1">
                <a:solidFill>
                  <a:schemeClr val="tx1"/>
                </a:solidFill>
                <a:latin typeface="+mn-lt"/>
                <a:ea typeface="+mn-ea"/>
                <a:cs typeface="+mn-cs"/>
              </a:defRPr>
            </a:lvl1pPr>
            <a:lvl2pPr marL="457200" indent="0" algn="l" rtl="0" eaLnBrk="0" fontAlgn="base" hangingPunct="0">
              <a:spcBef>
                <a:spcPct val="20000"/>
              </a:spcBef>
              <a:spcAft>
                <a:spcPct val="0"/>
              </a:spcAft>
              <a:buNone/>
              <a:defRPr sz="2000" b="1">
                <a:solidFill>
                  <a:schemeClr val="tx1"/>
                </a:solidFill>
                <a:latin typeface="+mn-lt"/>
                <a:cs typeface="+mn-cs"/>
              </a:defRPr>
            </a:lvl2pPr>
            <a:lvl3pPr marL="914400" indent="0" algn="l" rtl="0" eaLnBrk="0" fontAlgn="base" hangingPunct="0">
              <a:spcBef>
                <a:spcPct val="20000"/>
              </a:spcBef>
              <a:spcAft>
                <a:spcPct val="0"/>
              </a:spcAft>
              <a:buNone/>
              <a:defRPr sz="1800" b="1">
                <a:solidFill>
                  <a:schemeClr val="tx1"/>
                </a:solidFill>
                <a:latin typeface="+mn-lt"/>
                <a:cs typeface="+mn-cs"/>
              </a:defRPr>
            </a:lvl3pPr>
            <a:lvl4pPr marL="1371600" indent="0" algn="l" rtl="0" eaLnBrk="0" fontAlgn="base" hangingPunct="0">
              <a:spcBef>
                <a:spcPct val="20000"/>
              </a:spcBef>
              <a:spcAft>
                <a:spcPct val="0"/>
              </a:spcAft>
              <a:buNone/>
              <a:defRPr sz="1600" b="1">
                <a:solidFill>
                  <a:schemeClr val="tx1"/>
                </a:solidFill>
                <a:latin typeface="+mn-lt"/>
                <a:cs typeface="+mn-cs"/>
              </a:defRPr>
            </a:lvl4pPr>
            <a:lvl5pPr marL="1828800" indent="0" algn="l" rtl="0" eaLnBrk="0" fontAlgn="base" hangingPunct="0">
              <a:spcBef>
                <a:spcPct val="20000"/>
              </a:spcBef>
              <a:spcAft>
                <a:spcPct val="0"/>
              </a:spcAft>
              <a:buNone/>
              <a:defRPr sz="1600" b="1">
                <a:solidFill>
                  <a:schemeClr val="tx1"/>
                </a:solidFill>
                <a:latin typeface="+mn-lt"/>
                <a:cs typeface="+mn-cs"/>
              </a:defRPr>
            </a:lvl5pPr>
            <a:lvl6pPr marL="2286000" indent="0" algn="l" rtl="0" fontAlgn="base">
              <a:spcBef>
                <a:spcPct val="20000"/>
              </a:spcBef>
              <a:spcAft>
                <a:spcPct val="0"/>
              </a:spcAft>
              <a:buNone/>
              <a:defRPr sz="1600" b="1">
                <a:solidFill>
                  <a:schemeClr val="tx1"/>
                </a:solidFill>
                <a:latin typeface="+mn-lt"/>
                <a:cs typeface="+mn-cs"/>
              </a:defRPr>
            </a:lvl6pPr>
            <a:lvl7pPr marL="2743200" indent="0" algn="l" rtl="0" fontAlgn="base">
              <a:spcBef>
                <a:spcPct val="20000"/>
              </a:spcBef>
              <a:spcAft>
                <a:spcPct val="0"/>
              </a:spcAft>
              <a:buNone/>
              <a:defRPr sz="1600" b="1">
                <a:solidFill>
                  <a:schemeClr val="tx1"/>
                </a:solidFill>
                <a:latin typeface="+mn-lt"/>
                <a:cs typeface="+mn-cs"/>
              </a:defRPr>
            </a:lvl7pPr>
            <a:lvl8pPr marL="3200400" indent="0" algn="l" rtl="0" fontAlgn="base">
              <a:spcBef>
                <a:spcPct val="20000"/>
              </a:spcBef>
              <a:spcAft>
                <a:spcPct val="0"/>
              </a:spcAft>
              <a:buNone/>
              <a:defRPr sz="1600" b="1">
                <a:solidFill>
                  <a:schemeClr val="tx1"/>
                </a:solidFill>
                <a:latin typeface="+mn-lt"/>
                <a:cs typeface="+mn-cs"/>
              </a:defRPr>
            </a:lvl8pPr>
            <a:lvl9pPr marL="3657600" indent="0" algn="l" rtl="0" fontAlgn="base">
              <a:spcBef>
                <a:spcPct val="20000"/>
              </a:spcBef>
              <a:spcAft>
                <a:spcPct val="0"/>
              </a:spcAft>
              <a:buNone/>
              <a:defRPr sz="1600" b="1">
                <a:solidFill>
                  <a:schemeClr val="tx1"/>
                </a:solidFill>
                <a:latin typeface="+mn-lt"/>
                <a:cs typeface="+mn-cs"/>
              </a:defRPr>
            </a:lvl9pPr>
          </a:lstStyle>
          <a:p>
            <a:pPr>
              <a:defRPr/>
            </a:pPr>
            <a:r>
              <a:rPr lang="en-US" altLang="en-US" kern="0" dirty="0"/>
              <a:t>Distance Learning Courses</a:t>
            </a:r>
          </a:p>
        </p:txBody>
      </p:sp>
      <p:pic>
        <p:nvPicPr>
          <p:cNvPr id="17417" name="Picture 9" descr="Image result for new!">
            <a:extLst>
              <a:ext uri="{FF2B5EF4-FFF2-40B4-BE49-F238E27FC236}">
                <a16:creationId xmlns:a16="http://schemas.microsoft.com/office/drawing/2014/main" id="{7A9C7EAF-230D-47CA-9880-5639D9C157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675" y="3760788"/>
            <a:ext cx="6858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57379973-7B20-4610-9841-E9532485A14D}"/>
              </a:ext>
            </a:extLst>
          </p:cNvPr>
          <p:cNvSpPr>
            <a:spLocks noGrp="1" noChangeArrowheads="1"/>
          </p:cNvSpPr>
          <p:nvPr>
            <p:ph type="title"/>
          </p:nvPr>
        </p:nvSpPr>
        <p:spPr>
          <a:xfrm>
            <a:off x="250825" y="274638"/>
            <a:ext cx="8785225" cy="1143000"/>
          </a:xfrm>
        </p:spPr>
        <p:txBody>
          <a:bodyPr/>
          <a:lstStyle/>
          <a:p>
            <a:r>
              <a:rPr lang="en-US" altLang="en-US"/>
              <a:t>Project on Patents and the Public Domain</a:t>
            </a:r>
          </a:p>
        </p:txBody>
      </p:sp>
      <p:sp>
        <p:nvSpPr>
          <p:cNvPr id="55299" name="Content Placeholder 2">
            <a:extLst>
              <a:ext uri="{FF2B5EF4-FFF2-40B4-BE49-F238E27FC236}">
                <a16:creationId xmlns:a16="http://schemas.microsoft.com/office/drawing/2014/main" id="{47181874-039F-45F2-9690-0408EAE68DD1}"/>
              </a:ext>
            </a:extLst>
          </p:cNvPr>
          <p:cNvSpPr>
            <a:spLocks noGrp="1" noChangeArrowheads="1"/>
          </p:cNvSpPr>
          <p:nvPr>
            <p:ph idx="1"/>
          </p:nvPr>
        </p:nvSpPr>
        <p:spPr/>
        <p:txBody>
          <a:bodyPr/>
          <a:lstStyle/>
          <a:p>
            <a:r>
              <a:rPr lang="en-US" altLang="en-US"/>
              <a:t>Practical guides on the identification and use of inventions in the public domain</a:t>
            </a:r>
          </a:p>
          <a:p>
            <a:r>
              <a:rPr lang="en-US" altLang="en-US"/>
              <a:t>Documentation of experiences and best practices in the identification and use of inventions in the public domain</a:t>
            </a:r>
          </a:p>
          <a:p>
            <a:r>
              <a:rPr lang="en-US" altLang="en-US"/>
              <a:t>New and enhanced training materials for TISCs</a:t>
            </a:r>
          </a:p>
          <a:p>
            <a:r>
              <a:rPr lang="en-US" altLang="en-US"/>
              <a:t>Roster of experts on identification and use of inventions in the public domain</a:t>
            </a:r>
          </a:p>
          <a:p>
            <a:r>
              <a:rPr lang="en-US" altLang="en-US"/>
              <a:t>Improved legal status portal</a:t>
            </a:r>
          </a:p>
        </p:txBody>
      </p:sp>
    </p:spTree>
    <p:extLst>
      <p:ext uri="{BB962C8B-B14F-4D97-AF65-F5344CB8AC3E}">
        <p14:creationId xmlns:p14="http://schemas.microsoft.com/office/powerpoint/2010/main" val="1210553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0D2490D-BC8F-46B8-89DE-442C3C4F1089}"/>
              </a:ext>
            </a:extLst>
          </p:cNvPr>
          <p:cNvSpPr>
            <a:spLocks noGrp="1" noChangeArrowheads="1"/>
          </p:cNvSpPr>
          <p:nvPr>
            <p:ph type="title"/>
          </p:nvPr>
        </p:nvSpPr>
        <p:spPr>
          <a:xfrm>
            <a:off x="250825" y="115888"/>
            <a:ext cx="8713788" cy="865187"/>
          </a:xfrm>
        </p:spPr>
        <p:txBody>
          <a:bodyPr/>
          <a:lstStyle/>
          <a:p>
            <a:r>
              <a:rPr lang="en-US" altLang="es-ES" sz="2600"/>
              <a:t>DA Project on the Use of Information in the Public Domain</a:t>
            </a:r>
          </a:p>
        </p:txBody>
      </p:sp>
      <p:sp>
        <p:nvSpPr>
          <p:cNvPr id="72707" name="Rectangle 3">
            <a:extLst>
              <a:ext uri="{FF2B5EF4-FFF2-40B4-BE49-F238E27FC236}">
                <a16:creationId xmlns:a16="http://schemas.microsoft.com/office/drawing/2014/main" id="{B93BA48C-A6D2-4594-9094-F3C467F194D5}"/>
              </a:ext>
            </a:extLst>
          </p:cNvPr>
          <p:cNvSpPr>
            <a:spLocks noGrp="1" noChangeArrowheads="1"/>
          </p:cNvSpPr>
          <p:nvPr>
            <p:ph type="body" idx="1"/>
          </p:nvPr>
        </p:nvSpPr>
        <p:spPr>
          <a:xfrm>
            <a:off x="250825" y="908050"/>
            <a:ext cx="8713788" cy="5518150"/>
          </a:xfrm>
        </p:spPr>
        <p:txBody>
          <a:bodyPr/>
          <a:lstStyle/>
          <a:p>
            <a:pPr>
              <a:defRPr/>
            </a:pPr>
            <a:r>
              <a:rPr lang="en-US" altLang="es-ES" sz="2000" b="1" dirty="0"/>
              <a:t>Improved Patent Register Portal</a:t>
            </a:r>
          </a:p>
          <a:p>
            <a:pPr marL="0" indent="0">
              <a:buFontTx/>
              <a:buNone/>
              <a:defRPr/>
            </a:pPr>
            <a:endParaRPr lang="en-US" altLang="es-ES" sz="600" dirty="0"/>
          </a:p>
          <a:p>
            <a:pPr lvl="1">
              <a:defRPr/>
            </a:pPr>
            <a:r>
              <a:rPr lang="en-US" sz="1900" dirty="0"/>
              <a:t>Portal aims to facilitate the verification of the legal status of patents by compiling relevant information about national registers of various jurisdictions (e.g. availability of online patent register, online gazette etc.)</a:t>
            </a:r>
            <a:endParaRPr lang="fr-CH" altLang="es-ES" sz="1900" dirty="0"/>
          </a:p>
          <a:p>
            <a:pPr lvl="1">
              <a:defRPr/>
            </a:pPr>
            <a:endParaRPr lang="en-US" altLang="es-ES" sz="2000" dirty="0"/>
          </a:p>
          <a:p>
            <a:pPr lvl="1">
              <a:defRPr/>
            </a:pPr>
            <a:endParaRPr lang="en-US" altLang="es-ES" sz="1000" dirty="0"/>
          </a:p>
          <a:p>
            <a:pPr lvl="1">
              <a:defRPr/>
            </a:pPr>
            <a:endParaRPr lang="fr-CH" altLang="es-ES" sz="800" dirty="0"/>
          </a:p>
          <a:p>
            <a:pPr lvl="1">
              <a:defRPr/>
            </a:pPr>
            <a:endParaRPr lang="en-US" altLang="es-ES" sz="2000" dirty="0"/>
          </a:p>
          <a:p>
            <a:pPr lvl="1">
              <a:defRPr/>
            </a:pPr>
            <a:endParaRPr lang="en-US" altLang="es-ES" sz="2000" dirty="0"/>
          </a:p>
          <a:p>
            <a:pPr lvl="1">
              <a:defRPr/>
            </a:pPr>
            <a:endParaRPr lang="en-US" altLang="es-ES" sz="800" dirty="0"/>
          </a:p>
          <a:p>
            <a:pPr marL="1371600" lvl="3" indent="0">
              <a:buFontTx/>
              <a:buNone/>
              <a:defRPr/>
            </a:pPr>
            <a:endParaRPr lang="en-US" altLang="es-ES" sz="1000" dirty="0"/>
          </a:p>
          <a:p>
            <a:pPr lvl="2">
              <a:defRPr/>
            </a:pPr>
            <a:endParaRPr lang="en-US" altLang="es-ES" sz="2300" dirty="0"/>
          </a:p>
          <a:p>
            <a:pPr marL="0" indent="0">
              <a:buFontTx/>
              <a:buNone/>
              <a:defRPr/>
            </a:pPr>
            <a:endParaRPr lang="en-US" altLang="es-ES" sz="2300" dirty="0"/>
          </a:p>
        </p:txBody>
      </p:sp>
      <p:pic>
        <p:nvPicPr>
          <p:cNvPr id="56324" name="Picture 2">
            <a:extLst>
              <a:ext uri="{FF2B5EF4-FFF2-40B4-BE49-F238E27FC236}">
                <a16:creationId xmlns:a16="http://schemas.microsoft.com/office/drawing/2014/main" id="{BC655226-DAA1-4FB5-8C4E-CCE8F1888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2420938"/>
            <a:ext cx="6096000" cy="4341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A0A4F796-8DB6-493C-A7C4-7C2D75873BF7}"/>
              </a:ext>
            </a:extLst>
          </p:cNvPr>
          <p:cNvPicPr>
            <a:picLocks noChangeAspect="1"/>
          </p:cNvPicPr>
          <p:nvPr/>
        </p:nvPicPr>
        <p:blipFill>
          <a:blip r:embed="rId3"/>
          <a:stretch>
            <a:fillRect/>
          </a:stretch>
        </p:blipFill>
        <p:spPr>
          <a:xfrm>
            <a:off x="250825" y="2636838"/>
            <a:ext cx="3889375" cy="2330450"/>
          </a:xfrm>
          <a:prstGeom prst="rect">
            <a:avLst/>
          </a:prstGeom>
          <a:ln>
            <a:solidFill>
              <a:schemeClr val="bg1">
                <a:lumMod val="75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02189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229600" cy="504056"/>
          </a:xfrm>
        </p:spPr>
        <p:txBody>
          <a:bodyPr/>
          <a:lstStyle/>
          <a:p>
            <a:r>
              <a:rPr lang="de-DE" dirty="0"/>
              <a:t>Way forward</a:t>
            </a:r>
            <a:endParaRPr lang="en-US" dirty="0"/>
          </a:p>
        </p:txBody>
      </p:sp>
      <p:sp>
        <p:nvSpPr>
          <p:cNvPr id="3" name="Content Placeholder 2"/>
          <p:cNvSpPr>
            <a:spLocks noGrp="1"/>
          </p:cNvSpPr>
          <p:nvPr>
            <p:ph idx="1"/>
          </p:nvPr>
        </p:nvSpPr>
        <p:spPr>
          <a:xfrm>
            <a:off x="107502" y="1160748"/>
            <a:ext cx="9127310" cy="6264696"/>
          </a:xfrm>
        </p:spPr>
        <p:txBody>
          <a:bodyPr/>
          <a:lstStyle/>
          <a:p>
            <a:endParaRPr lang="en-US" sz="2200" b="1" dirty="0"/>
          </a:p>
          <a:p>
            <a:pPr marL="0" indent="0">
              <a:buNone/>
            </a:pPr>
            <a:endParaRPr lang="en-US" sz="2200" b="1" dirty="0"/>
          </a:p>
          <a:p>
            <a:endParaRPr lang="en-US" sz="2200" b="1" dirty="0"/>
          </a:p>
          <a:p>
            <a:pPr marL="0" indent="0">
              <a:buNone/>
            </a:pPr>
            <a:endParaRPr lang="en-US" sz="2200" b="1" dirty="0"/>
          </a:p>
          <a:p>
            <a:pPr marL="0" indent="0">
              <a:buNone/>
            </a:pPr>
            <a:endParaRPr lang="en-US" sz="2200" b="1" dirty="0"/>
          </a:p>
          <a:p>
            <a:pPr marL="0" indent="0">
              <a:buNone/>
            </a:pPr>
            <a:endParaRPr lang="en-US" sz="2200" b="1" dirty="0"/>
          </a:p>
          <a:p>
            <a:pPr marL="0" indent="0">
              <a:buNone/>
            </a:pPr>
            <a:endParaRPr lang="en-US" sz="2200" b="1" dirty="0"/>
          </a:p>
          <a:p>
            <a:r>
              <a:rPr lang="en-US" sz="2200" b="1" dirty="0"/>
              <a:t>TISC:</a:t>
            </a:r>
            <a:r>
              <a:rPr lang="en-US" sz="2200" dirty="0"/>
              <a:t> Capacity building activities in the TISCs– support in their building their analytics services</a:t>
            </a:r>
          </a:p>
          <a:p>
            <a:r>
              <a:rPr lang="en-US" sz="2200" b="1" dirty="0"/>
              <a:t>Patent Analytics: </a:t>
            </a:r>
          </a:p>
          <a:p>
            <a:pPr lvl="1"/>
            <a:r>
              <a:rPr lang="en-US" sz="2200" dirty="0"/>
              <a:t>Handbook on selected open source tools for various tasks</a:t>
            </a:r>
          </a:p>
          <a:p>
            <a:pPr lvl="1"/>
            <a:r>
              <a:rPr lang="en-US" sz="2200" dirty="0"/>
              <a:t>Further work on open source tools for patent analysis </a:t>
            </a:r>
          </a:p>
          <a:p>
            <a:pPr lvl="1"/>
            <a:r>
              <a:rPr lang="en-US" sz="2200" dirty="0"/>
              <a:t>New training material and topics for TISC trainings </a:t>
            </a:r>
          </a:p>
          <a:p>
            <a:pPr marL="457200" lvl="1" indent="0">
              <a:buNone/>
            </a:pPr>
            <a:r>
              <a:rPr lang="en-US" sz="2200" dirty="0"/>
              <a:t>    on patent analytics</a:t>
            </a:r>
          </a:p>
        </p:txBody>
      </p:sp>
      <p:sp>
        <p:nvSpPr>
          <p:cNvPr id="4" name="Slide Number Placeholder 3"/>
          <p:cNvSpPr>
            <a:spLocks noGrp="1"/>
          </p:cNvSpPr>
          <p:nvPr>
            <p:ph type="sldNum" sz="quarter" idx="10"/>
          </p:nvPr>
        </p:nvSpPr>
        <p:spPr/>
        <p:txBody>
          <a:bodyPr/>
          <a:lstStyle/>
          <a:p>
            <a:pPr>
              <a:defRPr/>
            </a:pPr>
            <a:fld id="{DA79EEDA-9492-4994-BB18-1005CD6866B1}" type="slidenum">
              <a:rPr lang="en-US" smtClean="0"/>
              <a:pPr>
                <a:defRPr/>
              </a:pPr>
              <a:t>27</a:t>
            </a:fld>
            <a:endParaRPr lang="en-US" dirty="0"/>
          </a:p>
        </p:txBody>
      </p:sp>
      <p:pic>
        <p:nvPicPr>
          <p:cNvPr id="5" name="Picture 4"/>
          <p:cNvPicPr>
            <a:picLocks noChangeAspect="1"/>
          </p:cNvPicPr>
          <p:nvPr/>
        </p:nvPicPr>
        <p:blipFill>
          <a:blip r:embed="rId2"/>
          <a:stretch>
            <a:fillRect/>
          </a:stretch>
        </p:blipFill>
        <p:spPr>
          <a:xfrm>
            <a:off x="1269976" y="624384"/>
            <a:ext cx="6048672" cy="3417226"/>
          </a:xfrm>
          <a:prstGeom prst="rect">
            <a:avLst/>
          </a:prstGeom>
        </p:spPr>
      </p:pic>
    </p:spTree>
    <p:extLst>
      <p:ext uri="{BB962C8B-B14F-4D97-AF65-F5344CB8AC3E}">
        <p14:creationId xmlns:p14="http://schemas.microsoft.com/office/powerpoint/2010/main" val="1134092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2736"/>
            <a:ext cx="8229600" cy="4352925"/>
          </a:xfrm>
        </p:spPr>
        <p:txBody>
          <a:bodyPr/>
          <a:lstStyle/>
          <a:p>
            <a:pPr algn="ctr">
              <a:buNone/>
            </a:pPr>
            <a:endParaRPr lang="de-DE" dirty="0"/>
          </a:p>
          <a:p>
            <a:pPr algn="ctr">
              <a:buNone/>
            </a:pPr>
            <a:endParaRPr lang="de-DE" dirty="0"/>
          </a:p>
          <a:p>
            <a:pPr algn="ctr">
              <a:buNone/>
            </a:pPr>
            <a:r>
              <a:rPr lang="de-DE">
                <a:hlinkClick r:id="rId2"/>
              </a:rPr>
              <a:t>tisc</a:t>
            </a:r>
            <a:r>
              <a:rPr lang="de-DE" dirty="0">
                <a:hlinkClick r:id="rId2"/>
              </a:rPr>
              <a:t>@wipo.int</a:t>
            </a:r>
            <a:r>
              <a:rPr lang="de-DE" dirty="0"/>
              <a:t> </a:t>
            </a:r>
          </a:p>
          <a:p>
            <a:pPr algn="ctr">
              <a:buNone/>
            </a:pPr>
            <a:r>
              <a:rPr lang="de-DE" dirty="0">
                <a:hlinkClick r:id="rId3"/>
              </a:rPr>
              <a:t>Irene.Kitsara@wipo.int</a:t>
            </a:r>
            <a:r>
              <a:rPr lang="de-DE" dirty="0"/>
              <a:t> </a:t>
            </a:r>
            <a:endParaRPr lang="fr-FR" dirty="0"/>
          </a:p>
        </p:txBody>
      </p:sp>
      <p:sp>
        <p:nvSpPr>
          <p:cNvPr id="2" name="Slide Number Placeholder 1"/>
          <p:cNvSpPr>
            <a:spLocks noGrp="1"/>
          </p:cNvSpPr>
          <p:nvPr>
            <p:ph type="sldNum" sz="quarter" idx="10"/>
          </p:nvPr>
        </p:nvSpPr>
        <p:spPr/>
        <p:txBody>
          <a:bodyPr/>
          <a:lstStyle/>
          <a:p>
            <a:pPr>
              <a:defRPr/>
            </a:pPr>
            <a:fld id="{DA79EEDA-9492-4994-BB18-1005CD6866B1}" type="slidenum">
              <a:rPr lang="en-US" smtClean="0"/>
              <a:pPr>
                <a:defRPr/>
              </a:pPr>
              <a:t>28</a:t>
            </a:fld>
            <a:endParaRPr lang="en-US"/>
          </a:p>
        </p:txBody>
      </p:sp>
    </p:spTree>
    <p:extLst>
      <p:ext uri="{BB962C8B-B14F-4D97-AF65-F5344CB8AC3E}">
        <p14:creationId xmlns:p14="http://schemas.microsoft.com/office/powerpoint/2010/main" val="386595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64" y="188640"/>
            <a:ext cx="8229600" cy="706090"/>
          </a:xfrm>
        </p:spPr>
        <p:txBody>
          <a:bodyPr/>
          <a:lstStyle/>
          <a:p>
            <a:r>
              <a:rPr lang="en-GB" sz="2900" dirty="0"/>
              <a:t>WIPO activities in patent analytics - Background</a:t>
            </a:r>
          </a:p>
        </p:txBody>
      </p:sp>
      <p:pic>
        <p:nvPicPr>
          <p:cNvPr id="102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07504" y="1052736"/>
            <a:ext cx="3937840" cy="4352925"/>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8" name="Content Placeholder 17"/>
          <p:cNvSpPr>
            <a:spLocks noGrp="1"/>
          </p:cNvSpPr>
          <p:nvPr>
            <p:ph sz="half" idx="2"/>
          </p:nvPr>
        </p:nvSpPr>
        <p:spPr>
          <a:xfrm>
            <a:off x="27856" y="5013176"/>
            <a:ext cx="9093026" cy="1656183"/>
          </a:xfrm>
        </p:spPr>
        <p:txBody>
          <a:bodyPr/>
          <a:lstStyle/>
          <a:p>
            <a:pPr marL="0" indent="0">
              <a:buNone/>
            </a:pPr>
            <a:endParaRPr lang="en-US" sz="1900" dirty="0"/>
          </a:p>
          <a:p>
            <a:r>
              <a:rPr lang="en-US" sz="1900" dirty="0"/>
              <a:t>Among WIPO Strategic Goals: “</a:t>
            </a:r>
            <a:r>
              <a:rPr lang="en-US" sz="1900" i="1" dirty="0"/>
              <a:t>Facilitating the Use of IP for Development</a:t>
            </a:r>
            <a:r>
              <a:rPr lang="en-US" sz="1900" dirty="0"/>
              <a:t>”</a:t>
            </a:r>
          </a:p>
          <a:p>
            <a:r>
              <a:rPr lang="en-US" sz="1900" dirty="0"/>
              <a:t>Launched in 2010 as Development Agenda Project “Developing Tools for Access to Patent Information”, adopted by the CDIP (CDIP 4/6)</a:t>
            </a:r>
          </a:p>
          <a:p>
            <a:r>
              <a:rPr lang="en-US" sz="1900" dirty="0"/>
              <a:t>Since January 2014: WIPO regular activity</a:t>
            </a:r>
          </a:p>
          <a:p>
            <a:pPr marL="0" indent="0">
              <a:buNone/>
            </a:pPr>
            <a:endParaRPr lang="fr-FR" sz="19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591" y="1284982"/>
            <a:ext cx="5335291" cy="3888432"/>
          </a:xfrm>
          <a:prstGeom prst="rect">
            <a:avLst/>
          </a:prstGeom>
          <a:noFill/>
          <a:ln w="9525">
            <a:solidFill>
              <a:schemeClr val="bg1">
                <a:lumMod val="75000"/>
              </a:schemeClr>
            </a:solidFill>
            <a:miter lim="800000"/>
            <a:headEnd/>
            <a:tailEnd/>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3" name="Rectangle 12"/>
          <p:cNvSpPr/>
          <p:nvPr/>
        </p:nvSpPr>
        <p:spPr bwMode="auto">
          <a:xfrm>
            <a:off x="395536" y="3573016"/>
            <a:ext cx="3168352" cy="432048"/>
          </a:xfrm>
          <a:prstGeom prst="rect">
            <a:avLst/>
          </a:prstGeom>
          <a:noFill/>
          <a:ln w="190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cs typeface="Arial" charset="0"/>
            </a:endParaRPr>
          </a:p>
        </p:txBody>
      </p:sp>
      <p:sp>
        <p:nvSpPr>
          <p:cNvPr id="19" name="Rectangle 18"/>
          <p:cNvSpPr/>
          <p:nvPr/>
        </p:nvSpPr>
        <p:spPr bwMode="auto">
          <a:xfrm>
            <a:off x="5292080" y="2978950"/>
            <a:ext cx="3744416" cy="468052"/>
          </a:xfrm>
          <a:prstGeom prst="rect">
            <a:avLst/>
          </a:prstGeom>
          <a:noFill/>
          <a:ln w="190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21517826-A1A8-4B20-83BB-6B4226365DCE}" type="slidenum">
              <a:rPr lang="en-US" smtClean="0"/>
              <a:pPr>
                <a:defRPr/>
              </a:pPr>
              <a:t>3</a:t>
            </a:fld>
            <a:endParaRPr lang="en-US"/>
          </a:p>
        </p:txBody>
      </p:sp>
    </p:spTree>
    <p:extLst>
      <p:ext uri="{BB962C8B-B14F-4D97-AF65-F5344CB8AC3E}">
        <p14:creationId xmlns:p14="http://schemas.microsoft.com/office/powerpoint/2010/main" val="3001740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59272" y="476250"/>
            <a:ext cx="8610600" cy="648072"/>
          </a:xfrm>
        </p:spPr>
        <p:txBody>
          <a:bodyPr/>
          <a:lstStyle/>
          <a:p>
            <a:r>
              <a:rPr lang="en-US" sz="3400" dirty="0"/>
              <a:t>WIPO Patent Landscape Reports Project</a:t>
            </a:r>
          </a:p>
        </p:txBody>
      </p:sp>
      <p:sp>
        <p:nvSpPr>
          <p:cNvPr id="81923" name="Rectangle 3"/>
          <p:cNvSpPr>
            <a:spLocks noGrp="1" noChangeArrowheads="1"/>
          </p:cNvSpPr>
          <p:nvPr>
            <p:ph type="body" idx="1"/>
          </p:nvPr>
        </p:nvSpPr>
        <p:spPr>
          <a:xfrm>
            <a:off x="323528" y="908720"/>
            <a:ext cx="8496944" cy="5112568"/>
          </a:xfrm>
        </p:spPr>
        <p:txBody>
          <a:bodyPr/>
          <a:lstStyle/>
          <a:p>
            <a:pPr marL="0" indent="0">
              <a:buNone/>
            </a:pPr>
            <a:endParaRPr lang="en-US" sz="2300" dirty="0"/>
          </a:p>
          <a:p>
            <a:endParaRPr lang="en-US" sz="2300" dirty="0"/>
          </a:p>
          <a:p>
            <a:r>
              <a:rPr lang="en-US" sz="2500" dirty="0"/>
              <a:t>Output: preparation of patent analysis reports in areas of importance for developing and least developed countries:</a:t>
            </a:r>
          </a:p>
          <a:p>
            <a:pPr marL="0" indent="0">
              <a:buNone/>
            </a:pPr>
            <a:endParaRPr lang="en-US" sz="2500" dirty="0"/>
          </a:p>
          <a:p>
            <a:pPr lvl="1"/>
            <a:r>
              <a:rPr lang="en-US" sz="2500" dirty="0"/>
              <a:t>Public Health</a:t>
            </a:r>
          </a:p>
          <a:p>
            <a:pPr lvl="1"/>
            <a:r>
              <a:rPr lang="en-US" sz="2500" dirty="0"/>
              <a:t>Food and agriculture</a:t>
            </a:r>
          </a:p>
          <a:p>
            <a:pPr lvl="1"/>
            <a:r>
              <a:rPr lang="en-US" sz="2500" dirty="0"/>
              <a:t>Environment, Climate change and Energy</a:t>
            </a:r>
          </a:p>
          <a:p>
            <a:pPr lvl="1"/>
            <a:r>
              <a:rPr lang="en-US" sz="2500" dirty="0"/>
              <a:t>Disabilities</a:t>
            </a:r>
          </a:p>
          <a:p>
            <a:pPr>
              <a:buNone/>
            </a:pPr>
            <a:endParaRPr lang="en-US" sz="2300" dirty="0"/>
          </a:p>
          <a:p>
            <a:pPr>
              <a:buFontTx/>
              <a:buNone/>
            </a:pPr>
            <a:endParaRPr lang="en-US" sz="2300" dirty="0"/>
          </a:p>
        </p:txBody>
      </p:sp>
      <p:sp>
        <p:nvSpPr>
          <p:cNvPr id="81927" name="Slide Number Placeholder 6"/>
          <p:cNvSpPr>
            <a:spLocks noGrp="1"/>
          </p:cNvSpPr>
          <p:nvPr>
            <p:ph type="sldNum" sz="quarter" idx="10"/>
          </p:nvPr>
        </p:nvSpPr>
        <p:spPr>
          <a:noFill/>
        </p:spPr>
        <p:txBody>
          <a:bodyPr/>
          <a:lstStyle/>
          <a:p>
            <a:fld id="{87BB2FEE-A85F-47FE-87DB-52A85BBE9A5B}" type="slidenum">
              <a:rPr lang="en-US" smtClean="0">
                <a:latin typeface="Arial" pitchFamily="34" charset="0"/>
                <a:cs typeface="Arial" pitchFamily="34" charset="0"/>
              </a:rPr>
              <a:pPr/>
              <a:t>4</a:t>
            </a:fld>
            <a:endParaRPr lang="en-US">
              <a:latin typeface="Arial" pitchFamily="34" charset="0"/>
              <a:cs typeface="Arial" pitchFamily="34" charset="0"/>
            </a:endParaRPr>
          </a:p>
        </p:txBody>
      </p:sp>
    </p:spTree>
    <p:extLst>
      <p:ext uri="{BB962C8B-B14F-4D97-AF65-F5344CB8AC3E}">
        <p14:creationId xmlns:p14="http://schemas.microsoft.com/office/powerpoint/2010/main" val="2191779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lstStyle/>
          <a:p>
            <a:r>
              <a:rPr lang="en-GB" sz="3000" dirty="0"/>
              <a:t>WIPO Patent Landscape Reports (PLR) - Approach</a:t>
            </a:r>
          </a:p>
        </p:txBody>
      </p:sp>
      <p:sp>
        <p:nvSpPr>
          <p:cNvPr id="3" name="Content Placeholder 2"/>
          <p:cNvSpPr>
            <a:spLocks noGrp="1"/>
          </p:cNvSpPr>
          <p:nvPr>
            <p:ph idx="1"/>
          </p:nvPr>
        </p:nvSpPr>
        <p:spPr>
          <a:xfrm>
            <a:off x="-20538" y="1340768"/>
            <a:ext cx="8640960" cy="4968552"/>
          </a:xfrm>
        </p:spPr>
        <p:txBody>
          <a:bodyPr/>
          <a:lstStyle/>
          <a:p>
            <a:pPr lvl="1"/>
            <a:r>
              <a:rPr lang="en-US" sz="2300" dirty="0"/>
              <a:t>Demand-driven (UN-Agencies, Member States, NGOs)</a:t>
            </a:r>
          </a:p>
          <a:p>
            <a:pPr lvl="1"/>
            <a:r>
              <a:rPr lang="en-US" sz="2300" dirty="0"/>
              <a:t>Provide technical, business and legal information on the subject matter to support specific needs/decision-making</a:t>
            </a:r>
          </a:p>
          <a:p>
            <a:pPr lvl="1"/>
            <a:r>
              <a:rPr lang="en-US" sz="2300" dirty="0"/>
              <a:t>Cater for researchers, policy/decision makers, patent information users – different part of the reports address different user needs</a:t>
            </a:r>
          </a:p>
          <a:p>
            <a:pPr lvl="1"/>
            <a:r>
              <a:rPr lang="en-US" sz="2300" dirty="0"/>
              <a:t>Transparent and instructive: extensive description of the patent search methodology</a:t>
            </a:r>
          </a:p>
          <a:p>
            <a:pPr lvl="2"/>
            <a:r>
              <a:rPr lang="en-US" sz="2300" dirty="0"/>
              <a:t> Search queries</a:t>
            </a:r>
          </a:p>
          <a:p>
            <a:pPr lvl="2"/>
            <a:r>
              <a:rPr lang="en-US" sz="2300" dirty="0"/>
              <a:t> Patent search results in Excel table</a:t>
            </a:r>
          </a:p>
          <a:p>
            <a:pPr lvl="1"/>
            <a:r>
              <a:rPr lang="en-US" sz="2300" dirty="0"/>
              <a:t>Showcase various databases, methodological approaches, analysis types and analysis/visualization tools</a:t>
            </a:r>
          </a:p>
          <a:p>
            <a:pPr marL="0" indent="0">
              <a:buNone/>
            </a:pPr>
            <a:endParaRPr lang="fr-FR" dirty="0"/>
          </a:p>
        </p:txBody>
      </p:sp>
      <p:sp>
        <p:nvSpPr>
          <p:cNvPr id="4" name="Slide Number Placeholder 3"/>
          <p:cNvSpPr>
            <a:spLocks noGrp="1"/>
          </p:cNvSpPr>
          <p:nvPr>
            <p:ph type="sldNum" sz="quarter" idx="10"/>
          </p:nvPr>
        </p:nvSpPr>
        <p:spPr/>
        <p:txBody>
          <a:bodyPr/>
          <a:lstStyle/>
          <a:p>
            <a:pPr>
              <a:defRPr/>
            </a:pPr>
            <a:fld id="{DA79EEDA-9492-4994-BB18-1005CD6866B1}" type="slidenum">
              <a:rPr lang="en-US" smtClean="0"/>
              <a:pPr>
                <a:defRPr/>
              </a:pPr>
              <a:t>5</a:t>
            </a:fld>
            <a:endParaRPr lang="en-US"/>
          </a:p>
        </p:txBody>
      </p:sp>
    </p:spTree>
    <p:extLst>
      <p:ext uri="{BB962C8B-B14F-4D97-AF65-F5344CB8AC3E}">
        <p14:creationId xmlns:p14="http://schemas.microsoft.com/office/powerpoint/2010/main" val="2867714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79512" y="116632"/>
            <a:ext cx="8892480" cy="778098"/>
          </a:xfrm>
        </p:spPr>
        <p:txBody>
          <a:bodyPr/>
          <a:lstStyle/>
          <a:p>
            <a:r>
              <a:rPr lang="en-US" altLang="en-US" sz="3000" dirty="0"/>
              <a:t>WIPO PLR: cooperation partners</a:t>
            </a:r>
          </a:p>
        </p:txBody>
      </p:sp>
      <p:sp>
        <p:nvSpPr>
          <p:cNvPr id="7680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fld id="{4352A3A2-9F99-4287-B4F4-DA2688A55E11}" type="slidenum">
              <a:rPr lang="en-US" altLang="en-US" sz="1400" smtClean="0"/>
              <a:pPr eaLnBrk="1" hangingPunct="1"/>
              <a:t>6</a:t>
            </a:fld>
            <a:endParaRPr lang="en-US" altLang="en-US" sz="1400"/>
          </a:p>
        </p:txBody>
      </p:sp>
      <p:graphicFrame>
        <p:nvGraphicFramePr>
          <p:cNvPr id="10" name="Content Placeholder 9"/>
          <p:cNvGraphicFramePr>
            <a:graphicFrameLocks noGrp="1"/>
          </p:cNvGraphicFramePr>
          <p:nvPr>
            <p:ph sz="half" idx="1"/>
            <p:extLst>
              <p:ext uri="{D42A27DB-BD31-4B8C-83A1-F6EECF244321}">
                <p14:modId xmlns:p14="http://schemas.microsoft.com/office/powerpoint/2010/main" val="483944876"/>
              </p:ext>
            </p:extLst>
          </p:nvPr>
        </p:nvGraphicFramePr>
        <p:xfrm>
          <a:off x="323528" y="1124744"/>
          <a:ext cx="5236863"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1"/>
          <p:cNvSpPr>
            <a:spLocks noGrp="1"/>
          </p:cNvSpPr>
          <p:nvPr>
            <p:ph sz="half" idx="2"/>
          </p:nvPr>
        </p:nvSpPr>
        <p:spPr>
          <a:xfrm>
            <a:off x="5560391" y="2276872"/>
            <a:ext cx="3595191" cy="2592288"/>
          </a:xfrm>
        </p:spPr>
        <p:txBody>
          <a:bodyPr/>
          <a:lstStyle/>
          <a:p>
            <a:r>
              <a:rPr lang="fr-FR" dirty="0"/>
              <a:t>UN </a:t>
            </a:r>
            <a:r>
              <a:rPr lang="fr-FR" dirty="0" err="1"/>
              <a:t>Agencies</a:t>
            </a:r>
            <a:r>
              <a:rPr lang="fr-FR" dirty="0"/>
              <a:t> (WHO, FAO..)</a:t>
            </a:r>
          </a:p>
          <a:p>
            <a:r>
              <a:rPr lang="fr-FR" dirty="0"/>
              <a:t>National </a:t>
            </a:r>
            <a:r>
              <a:rPr lang="fr-FR" dirty="0" err="1"/>
              <a:t>IPOs</a:t>
            </a:r>
            <a:endParaRPr lang="fr-FR" dirty="0"/>
          </a:p>
          <a:p>
            <a:r>
              <a:rPr lang="fr-FR" dirty="0" err="1"/>
              <a:t>Research</a:t>
            </a:r>
            <a:r>
              <a:rPr lang="fr-FR" dirty="0"/>
              <a:t> Institutes</a:t>
            </a:r>
          </a:p>
          <a:p>
            <a:r>
              <a:rPr lang="fr-FR" dirty="0" err="1"/>
              <a:t>NGOs</a:t>
            </a:r>
            <a:endParaRPr lang="fr-FR" dirty="0"/>
          </a:p>
          <a:p>
            <a:endParaRPr lang="fr-FR" dirty="0"/>
          </a:p>
        </p:txBody>
      </p:sp>
    </p:spTree>
    <p:extLst>
      <p:ext uri="{BB962C8B-B14F-4D97-AF65-F5344CB8AC3E}">
        <p14:creationId xmlns:p14="http://schemas.microsoft.com/office/powerpoint/2010/main" val="307453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7362"/>
            <a:ext cx="8229600" cy="706090"/>
          </a:xfrm>
        </p:spPr>
        <p:txBody>
          <a:bodyPr/>
          <a:lstStyle/>
          <a:p>
            <a:r>
              <a:rPr lang="fr-FR" sz="3400" dirty="0"/>
              <a:t>WIPO Patent </a:t>
            </a:r>
            <a:r>
              <a:rPr lang="fr-FR" sz="3400" dirty="0" err="1"/>
              <a:t>Landscape</a:t>
            </a:r>
            <a:r>
              <a:rPr lang="fr-FR" sz="3400" dirty="0"/>
              <a:t> Reports Topics</a:t>
            </a:r>
          </a:p>
        </p:txBody>
      </p:sp>
      <p:sp>
        <p:nvSpPr>
          <p:cNvPr id="5" name="Slide Number Placeholder 4"/>
          <p:cNvSpPr>
            <a:spLocks noGrp="1"/>
          </p:cNvSpPr>
          <p:nvPr>
            <p:ph type="sldNum" sz="quarter" idx="10"/>
          </p:nvPr>
        </p:nvSpPr>
        <p:spPr/>
        <p:txBody>
          <a:bodyPr/>
          <a:lstStyle/>
          <a:p>
            <a:pPr>
              <a:defRPr/>
            </a:pPr>
            <a:fld id="{21517826-A1A8-4B20-83BB-6B4226365DCE}" type="slidenum">
              <a:rPr lang="en-US" smtClean="0"/>
              <a:pPr>
                <a:defRPr/>
              </a:pPr>
              <a:t>7</a:t>
            </a:fld>
            <a:endParaRPr lang="en-US"/>
          </a:p>
        </p:txBody>
      </p:sp>
      <p:pic>
        <p:nvPicPr>
          <p:cNvPr id="2050"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922296"/>
            <a:ext cx="1728193" cy="2370864"/>
          </a:xfrm>
          <a:prstGeom prst="rect">
            <a:avLst/>
          </a:prstGeom>
          <a:noFill/>
          <a:ln w="9525">
            <a:solidFill>
              <a:schemeClr val="bg1">
                <a:lumMod val="7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903700"/>
            <a:ext cx="1800200" cy="2412268"/>
          </a:xfrm>
          <a:prstGeom prst="rect">
            <a:avLst/>
          </a:prstGeom>
          <a:noFill/>
          <a:ln w="9525">
            <a:solidFill>
              <a:schemeClr val="bg1">
                <a:lumMod val="8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932916"/>
            <a:ext cx="1779499" cy="2353837"/>
          </a:xfrm>
          <a:prstGeom prst="rect">
            <a:avLst/>
          </a:prstGeom>
          <a:noFill/>
          <a:ln w="19050">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04" y="956300"/>
            <a:ext cx="1639751" cy="2353837"/>
          </a:xfrm>
          <a:prstGeom prst="rect">
            <a:avLst/>
          </a:prstGeom>
          <a:noFill/>
          <a:ln w="19050">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419" y="3528543"/>
            <a:ext cx="1692171" cy="2385726"/>
          </a:xfrm>
          <a:prstGeom prst="rect">
            <a:avLst/>
          </a:prstGeom>
          <a:noFill/>
          <a:ln w="9525">
            <a:solidFill>
              <a:schemeClr val="bg1">
                <a:lumMod val="7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6970" y="3492653"/>
            <a:ext cx="1728192" cy="2459350"/>
          </a:xfrm>
          <a:prstGeom prst="rect">
            <a:avLst/>
          </a:prstGeom>
          <a:noFill/>
          <a:ln w="9525">
            <a:solidFill>
              <a:schemeClr val="bg1">
                <a:lumMod val="8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44233" y="3564311"/>
            <a:ext cx="1669565" cy="2387692"/>
          </a:xfrm>
          <a:prstGeom prst="rect">
            <a:avLst/>
          </a:prstGeom>
          <a:noFill/>
          <a:ln w="19050">
            <a:solidFill>
              <a:schemeClr val="bg1">
                <a:lumMod val="8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7"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09258" y="3528543"/>
            <a:ext cx="1670431" cy="2457713"/>
          </a:xfrm>
          <a:prstGeom prst="rect">
            <a:avLst/>
          </a:prstGeom>
          <a:noFill/>
          <a:ln w="9525">
            <a:solidFill>
              <a:schemeClr val="bg1">
                <a:lumMod val="8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8"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09258" y="824362"/>
            <a:ext cx="1742170" cy="2521593"/>
          </a:xfrm>
          <a:prstGeom prst="rect">
            <a:avLst/>
          </a:prstGeom>
          <a:noFill/>
          <a:ln w="12700">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9"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47876" y="3526926"/>
            <a:ext cx="1688220" cy="2434577"/>
          </a:xfrm>
          <a:prstGeom prst="rect">
            <a:avLst/>
          </a:prstGeom>
          <a:noFill/>
          <a:ln w="9525">
            <a:solidFill>
              <a:schemeClr val="bg1">
                <a:lumMod val="75000"/>
              </a:schemeClr>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895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1" y="116632"/>
            <a:ext cx="8807313" cy="576064"/>
          </a:xfrm>
        </p:spPr>
        <p:txBody>
          <a:bodyPr/>
          <a:lstStyle/>
          <a:p>
            <a:r>
              <a:rPr lang="fr-FR" sz="3400" dirty="0" err="1"/>
              <a:t>Variety</a:t>
            </a:r>
            <a:r>
              <a:rPr lang="fr-FR" sz="3400" dirty="0"/>
              <a:t> in the </a:t>
            </a:r>
            <a:r>
              <a:rPr lang="fr-FR" sz="3400" dirty="0" err="1"/>
              <a:t>analysis</a:t>
            </a:r>
            <a:r>
              <a:rPr lang="fr-FR" sz="3400" dirty="0"/>
              <a:t> types and </a:t>
            </a:r>
            <a:r>
              <a:rPr lang="fr-FR" sz="3400" dirty="0" err="1"/>
              <a:t>tools</a:t>
            </a:r>
            <a:r>
              <a:rPr lang="fr-FR" sz="3400" dirty="0"/>
              <a:t> </a:t>
            </a:r>
            <a:r>
              <a:rPr lang="fr-FR" sz="3400" dirty="0" err="1"/>
              <a:t>used</a:t>
            </a:r>
            <a:endParaRPr lang="fr-FR" sz="3400"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974" y="836712"/>
            <a:ext cx="2515164" cy="1800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061" y="4916707"/>
            <a:ext cx="3905939" cy="13310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2564" y="836712"/>
            <a:ext cx="3795940" cy="227920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499" y="3162364"/>
            <a:ext cx="3910559" cy="166724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0670" y="3184931"/>
            <a:ext cx="2558858" cy="24111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8088" y="5632481"/>
            <a:ext cx="1122270" cy="12255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0227" y="836712"/>
            <a:ext cx="2533646" cy="22729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73" y="3977974"/>
            <a:ext cx="2515164" cy="9525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3"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75" y="2705044"/>
            <a:ext cx="2514949" cy="115229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4"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20670" y="5671783"/>
            <a:ext cx="1667418" cy="118621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97" y="4986661"/>
            <a:ext cx="2494540" cy="18118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Slide Number Placeholder 2"/>
          <p:cNvSpPr>
            <a:spLocks noGrp="1"/>
          </p:cNvSpPr>
          <p:nvPr>
            <p:ph type="sldNum" sz="quarter" idx="10"/>
          </p:nvPr>
        </p:nvSpPr>
        <p:spPr/>
        <p:txBody>
          <a:bodyPr/>
          <a:lstStyle/>
          <a:p>
            <a:pPr>
              <a:defRPr/>
            </a:pPr>
            <a:fld id="{DA79EEDA-9492-4994-BB18-1005CD6866B1}" type="slidenum">
              <a:rPr lang="en-US" smtClean="0"/>
              <a:pPr>
                <a:defRPr/>
              </a:pPr>
              <a:t>8</a:t>
            </a:fld>
            <a:endParaRPr lang="en-US"/>
          </a:p>
        </p:txBody>
      </p:sp>
    </p:spTree>
    <p:extLst>
      <p:ext uri="{BB962C8B-B14F-4D97-AF65-F5344CB8AC3E}">
        <p14:creationId xmlns:p14="http://schemas.microsoft.com/office/powerpoint/2010/main" val="356582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13081" y="4388206"/>
            <a:ext cx="2731458" cy="1499333"/>
          </a:xfrm>
          <a:prstGeom prst="rect">
            <a:avLst/>
          </a:prstGeom>
        </p:spPr>
      </p:pic>
      <p:sp>
        <p:nvSpPr>
          <p:cNvPr id="2" name="Title 1"/>
          <p:cNvSpPr>
            <a:spLocks noGrp="1"/>
          </p:cNvSpPr>
          <p:nvPr>
            <p:ph type="title"/>
          </p:nvPr>
        </p:nvSpPr>
        <p:spPr>
          <a:xfrm>
            <a:off x="150645" y="116632"/>
            <a:ext cx="8229600" cy="706090"/>
          </a:xfrm>
        </p:spPr>
        <p:txBody>
          <a:bodyPr/>
          <a:lstStyle/>
          <a:p>
            <a:r>
              <a:rPr lang="en-US" dirty="0"/>
              <a:t>WIPO Patent Landscape Reports</a:t>
            </a:r>
            <a:endParaRPr lang="fr-FR" dirty="0"/>
          </a:p>
        </p:txBody>
      </p:sp>
      <p:pic>
        <p:nvPicPr>
          <p:cNvPr id="4" name="Content Placeholder 3"/>
          <p:cNvPicPr>
            <a:picLocks noGrp="1" noChangeAspect="1"/>
          </p:cNvPicPr>
          <p:nvPr>
            <p:ph idx="1"/>
          </p:nvPr>
        </p:nvPicPr>
        <p:blipFill>
          <a:blip r:embed="rId3"/>
          <a:stretch>
            <a:fillRect/>
          </a:stretch>
        </p:blipFill>
        <p:spPr>
          <a:xfrm>
            <a:off x="150645" y="1124744"/>
            <a:ext cx="8229600" cy="3263462"/>
          </a:xfrm>
          <a:prstGeom prst="rect">
            <a:avLst/>
          </a:prstGeom>
        </p:spPr>
      </p:pic>
      <p:sp>
        <p:nvSpPr>
          <p:cNvPr id="5" name="Rectangle 4"/>
          <p:cNvSpPr/>
          <p:nvPr/>
        </p:nvSpPr>
        <p:spPr>
          <a:xfrm>
            <a:off x="150645" y="5656706"/>
            <a:ext cx="8964488" cy="461665"/>
          </a:xfrm>
          <a:prstGeom prst="rect">
            <a:avLst/>
          </a:prstGeom>
        </p:spPr>
        <p:txBody>
          <a:bodyPr wrap="square">
            <a:spAutoFit/>
          </a:bodyPr>
          <a:lstStyle/>
          <a:p>
            <a:r>
              <a:rPr lang="fr-FR" dirty="0">
                <a:hlinkClick r:id="rId4"/>
              </a:rPr>
              <a:t>http://www.wipo.int/patentscope/en/programs/patent_landscapes</a:t>
            </a:r>
            <a:r>
              <a:rPr lang="fr-FR" dirty="0"/>
              <a:t> </a:t>
            </a:r>
          </a:p>
        </p:txBody>
      </p:sp>
    </p:spTree>
    <p:extLst>
      <p:ext uri="{BB962C8B-B14F-4D97-AF65-F5344CB8AC3E}">
        <p14:creationId xmlns:p14="http://schemas.microsoft.com/office/powerpoint/2010/main" val="19437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glish">
  <a:themeElements>
    <a:clrScheme name="template_englis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plate_english">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txDef>
      <a:spPr>
        <a:noFill/>
        <a:ln>
          <a:solidFill>
            <a:schemeClr val="tx1"/>
          </a:solidFill>
        </a:ln>
      </a:spPr>
      <a:bodyPr wrap="square" rtlCol="0">
        <a:noAutofit/>
      </a:bodyPr>
      <a:lstStyle>
        <a:defPPr>
          <a:defRPr dirty="0"/>
        </a:defPPr>
      </a:lstStyle>
    </a:txDef>
  </a:objectDefaults>
  <a:extraClrSchemeLst>
    <a:extraClrScheme>
      <a:clrScheme name="template_englis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_english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_english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_english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_english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_english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_english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_english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_english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_english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_english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_english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template_english</Template>
  <TotalTime>1294</TotalTime>
  <Words>933</Words>
  <Application>Microsoft Office PowerPoint</Application>
  <PresentationFormat>On-screen Show (4:3)</PresentationFormat>
  <Paragraphs>200</Paragraphs>
  <Slides>28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 Black</vt:lpstr>
      <vt:lpstr>Calibri</vt:lpstr>
      <vt:lpstr>Wingdings</vt:lpstr>
      <vt:lpstr>ヒラギノ角ゴ Pro W3</vt:lpstr>
      <vt:lpstr>English</vt:lpstr>
      <vt:lpstr>PowerPoint Presentation</vt:lpstr>
      <vt:lpstr>Overview – WIPO Patent Analytics activities</vt:lpstr>
      <vt:lpstr>WIPO activities in patent analytics - Background</vt:lpstr>
      <vt:lpstr>WIPO Patent Landscape Reports Project</vt:lpstr>
      <vt:lpstr>WIPO Patent Landscape Reports (PLR) - Approach</vt:lpstr>
      <vt:lpstr>WIPO PLR: cooperation partners</vt:lpstr>
      <vt:lpstr>WIPO Patent Landscape Reports Topics</vt:lpstr>
      <vt:lpstr>Variety in the analysis types and tools used</vt:lpstr>
      <vt:lpstr>WIPO Patent Landscape Reports</vt:lpstr>
      <vt:lpstr>Report-specific websites </vt:lpstr>
      <vt:lpstr>Report-specific websites (2)</vt:lpstr>
      <vt:lpstr>Recent and future work</vt:lpstr>
      <vt:lpstr>WIPO compilation of PLRs </vt:lpstr>
      <vt:lpstr>Guidelines for Preparing Patent Landscape Reports</vt:lpstr>
      <vt:lpstr>WIPO Guidelines for Preparing PLRs</vt:lpstr>
      <vt:lpstr>Manual on free and Open Source Tools for Patent Analytics</vt:lpstr>
      <vt:lpstr>The Manual on Open Source Tools for Patent Analytics</vt:lpstr>
      <vt:lpstr>Technology and Innovation Support Centers (TISC)</vt:lpstr>
      <vt:lpstr>Technology and Innovation Support Centers (TISCs) Services </vt:lpstr>
      <vt:lpstr>Provision of different services by TISCs</vt:lpstr>
      <vt:lpstr>TISC Directory</vt:lpstr>
      <vt:lpstr>TISC and patent analytics – way forward</vt:lpstr>
      <vt:lpstr>Capacity building</vt:lpstr>
      <vt:lpstr>On-site Training and Distance Learning </vt:lpstr>
      <vt:lpstr>Project on Patents and the Public Domain</vt:lpstr>
      <vt:lpstr>DA Project on the Use of Information in the Public Domain</vt:lpstr>
      <vt:lpstr>Way forward</vt:lpstr>
      <vt:lpstr>PowerPoint Presentation</vt:lpstr>
    </vt:vector>
  </TitlesOfParts>
  <Company>World Intellectual Property 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KITSARA Irene</dc:creator>
  <cp:lastModifiedBy>Irene Kitsara</cp:lastModifiedBy>
  <cp:revision>64</cp:revision>
  <dcterms:created xsi:type="dcterms:W3CDTF">2016-07-20T07:40:40Z</dcterms:created>
  <dcterms:modified xsi:type="dcterms:W3CDTF">2017-11-06T23:09:15Z</dcterms:modified>
</cp:coreProperties>
</file>